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267" r:id="rId2"/>
    <p:sldId id="280" r:id="rId3"/>
    <p:sldId id="326" r:id="rId4"/>
    <p:sldId id="322" r:id="rId5"/>
    <p:sldId id="276" r:id="rId6"/>
    <p:sldId id="282" r:id="rId7"/>
    <p:sldId id="283" r:id="rId8"/>
    <p:sldId id="284" r:id="rId9"/>
    <p:sldId id="290" r:id="rId10"/>
    <p:sldId id="285" r:id="rId11"/>
    <p:sldId id="287" r:id="rId12"/>
    <p:sldId id="288" r:id="rId13"/>
    <p:sldId id="289" r:id="rId14"/>
    <p:sldId id="291" r:id="rId15"/>
    <p:sldId id="292" r:id="rId16"/>
    <p:sldId id="293" r:id="rId17"/>
    <p:sldId id="294" r:id="rId18"/>
    <p:sldId id="323" r:id="rId19"/>
    <p:sldId id="295" r:id="rId20"/>
    <p:sldId id="296" r:id="rId21"/>
    <p:sldId id="297" r:id="rId22"/>
    <p:sldId id="313" r:id="rId23"/>
    <p:sldId id="320" r:id="rId24"/>
    <p:sldId id="317" r:id="rId25"/>
    <p:sldId id="301" r:id="rId26"/>
    <p:sldId id="302" r:id="rId27"/>
    <p:sldId id="303" r:id="rId28"/>
    <p:sldId id="304" r:id="rId29"/>
    <p:sldId id="305" r:id="rId30"/>
    <p:sldId id="306" r:id="rId31"/>
    <p:sldId id="307" r:id="rId32"/>
    <p:sldId id="308" r:id="rId33"/>
    <p:sldId id="325" r:id="rId34"/>
    <p:sldId id="324" r:id="rId35"/>
    <p:sldId id="309" r:id="rId36"/>
    <p:sldId id="310" r:id="rId37"/>
    <p:sldId id="311" r:id="rId38"/>
    <p:sldId id="312" r:id="rId39"/>
    <p:sldId id="277" r:id="rId40"/>
    <p:sldId id="268"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Carlito" panose="020B0604020202020204" charset="0"/>
      <p:regular r:id="rId49"/>
      <p:bold r:id="rId50"/>
      <p:italic r:id="rId51"/>
      <p:boldItalic r:id="rId52"/>
    </p:embeddedFont>
    <p:embeddedFont>
      <p:font typeface="MetricHPE" panose="020B0604020202020204" charset="0"/>
      <p:regular r:id="rId53"/>
      <p:bold r:id="rId54"/>
      <p:italic r:id="rId55"/>
      <p:boldItalic r:id="rId56"/>
    </p:embeddedFont>
    <p:embeddedFont>
      <p:font typeface="MetricHPE Black" panose="020B0604020202020204" charset="0"/>
      <p:bold r:id="rId57"/>
      <p:boldItalic r:id="rId58"/>
    </p:embeddedFont>
    <p:embeddedFont>
      <p:font typeface="Tahoma" panose="020B0604030504040204" pitchFamily="34" charset="0"/>
      <p:regular r:id="rId59"/>
      <p:bold r:id="rId60"/>
    </p:embeddedFont>
  </p:embeddedFontLst>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5CB86C4-1AD9-4D56-A689-AEC7780B6B9A}">
          <p14:sldIdLst>
            <p14:sldId id="267"/>
            <p14:sldId id="280"/>
            <p14:sldId id="326"/>
            <p14:sldId id="322"/>
            <p14:sldId id="276"/>
            <p14:sldId id="282"/>
            <p14:sldId id="283"/>
            <p14:sldId id="284"/>
            <p14:sldId id="290"/>
            <p14:sldId id="285"/>
            <p14:sldId id="287"/>
            <p14:sldId id="288"/>
            <p14:sldId id="289"/>
            <p14:sldId id="291"/>
            <p14:sldId id="292"/>
            <p14:sldId id="293"/>
            <p14:sldId id="294"/>
            <p14:sldId id="323"/>
            <p14:sldId id="295"/>
            <p14:sldId id="296"/>
            <p14:sldId id="297"/>
            <p14:sldId id="313"/>
            <p14:sldId id="320"/>
            <p14:sldId id="317"/>
            <p14:sldId id="301"/>
            <p14:sldId id="302"/>
            <p14:sldId id="303"/>
            <p14:sldId id="304"/>
            <p14:sldId id="305"/>
            <p14:sldId id="306"/>
            <p14:sldId id="307"/>
            <p14:sldId id="308"/>
            <p14:sldId id="325"/>
            <p14:sldId id="324"/>
            <p14:sldId id="309"/>
            <p14:sldId id="310"/>
            <p14:sldId id="311"/>
            <p14:sldId id="312"/>
            <p14:sldId id="277"/>
            <p14:sldId id="268"/>
          </p14:sldIdLst>
        </p14:section>
        <p14:section name="Resources" id="{DC398CB1-460E-46AC-9B81-3D854D885AE1}">
          <p14:sldIdLst/>
        </p14:section>
        <p14:section name="Legal Guidelines" id="{2DC185DB-DE00-4D13-B073-E8BFB8595DA4}">
          <p14:sldIdLst/>
        </p14:section>
      </p14:sectionLst>
    </p:ext>
    <p:ext uri="{EFAFB233-063F-42B5-8137-9DF3F51BA10A}">
      <p15:sldGuideLst xmlns:p15="http://schemas.microsoft.com/office/powerpoint/2012/main">
        <p15:guide id="1" orient="horz" pos="2183" userDrawn="1">
          <p15:clr>
            <a:srgbClr val="A4A3A4"/>
          </p15:clr>
        </p15:guide>
        <p15:guide id="4" orient="horz" pos="3838" userDrawn="1">
          <p15:clr>
            <a:srgbClr val="A4A3A4"/>
          </p15:clr>
        </p15:guide>
        <p15:guide id="5" pos="3863" userDrawn="1">
          <p15:clr>
            <a:srgbClr val="A4A3A4"/>
          </p15:clr>
        </p15:guide>
        <p15:guide id="7" pos="7287" userDrawn="1">
          <p15:clr>
            <a:srgbClr val="A4A3A4"/>
          </p15:clr>
        </p15:guide>
        <p15:guide id="8" orient="horz" pos="958" userDrawn="1">
          <p15:clr>
            <a:srgbClr val="A4A3A4"/>
          </p15:clr>
        </p15:guide>
        <p15:guide id="9" orient="horz" pos="10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Seo"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DC1F8-8069-BC98-FF16-1B4FE77E8B61}" v="10" dt="2022-01-10T06:57:05.183"/>
    <p1510:client id="{49368206-602A-24AB-4BCF-271F8E658A8D}" v="109" dt="2022-02-03T05:44:43.384"/>
    <p1510:client id="{CD0D01E3-0DEE-4FA0-B003-39477FC9BC5A}" v="226" dt="2021-12-24T09:38:15.440"/>
    <p1510:client id="{EAA8030A-662E-D37A-3AA0-F50A46C8C4C1}" v="72" dt="2021-12-30T07:06:54.940"/>
  </p1510:revLst>
</p1510:revInfo>
</file>

<file path=ppt/tableStyles.xml><?xml version="1.0" encoding="utf-8"?>
<a:tblStyleLst xmlns:a="http://schemas.openxmlformats.org/drawingml/2006/main" def="{2D5ABB26-0587-4C30-8999-92F81FD0307C}">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top>
            <a:lnRef idx="1">
              <a:schemeClr val="dk1"/>
            </a:lnRef>
          </a:top>
          <a:bottom>
            <a:lnRef idx="1">
              <a:schemeClr val="dk1"/>
            </a:lnRef>
          </a:bottom>
        </a:tcBdr>
      </a:tcStyle>
    </a:band1H>
    <a:band1V>
      <a:tcStyle>
        <a:tcBdr>
          <a:left>
            <a:lnRef idx="1">
              <a:schemeClr val="dk1"/>
            </a:lnRef>
          </a:left>
          <a:right>
            <a:lnRef idx="1">
              <a:schemeClr val="dk1"/>
            </a:lnRef>
          </a:right>
        </a:tcBdr>
      </a:tcStyle>
    </a:band1V>
    <a:band2V>
      <a:tcStyle>
        <a:tcBdr>
          <a:left>
            <a:lnRef idx="1">
              <a:schemeClr val="dk1"/>
            </a:lnRef>
          </a:left>
          <a:right>
            <a:lnRef idx="1">
              <a:schemeClr val="dk1"/>
            </a:lnRef>
          </a:right>
        </a:tcBdr>
      </a:tcStyle>
    </a:band2V>
    <a:lastCol>
      <a:tcTxStyle b="on"/>
      <a:tcStyle>
        <a:tcBdr/>
      </a:tcStyle>
    </a:lastCol>
    <a:firstCol>
      <a:tcTxStyle b="on"/>
      <a:tcStyle>
        <a:tcBdr/>
      </a:tcStyle>
    </a:firstCol>
    <a:lastRow>
      <a:tcTxStyle b="on"/>
      <a:tcStyle>
        <a:tcBdr>
          <a:top>
            <a:ln w="50800" cmpd="dbl">
              <a:solidFill>
                <a:schemeClr val="dk1"/>
              </a:solidFill>
            </a:ln>
          </a:top>
        </a:tcBdr>
      </a:tcStyle>
    </a:lastRow>
    <a:firstRow>
      <a:tcTxStyle b="on">
        <a:fontRef idx="minor">
          <a:scrgbClr r="0" g="0" b="0"/>
        </a:fontRef>
        <a:schemeClr val="lt1"/>
      </a:tcTxStyle>
      <a:tcStyle>
        <a:tcBdr/>
        <a:fillRef idx="1">
          <a:schemeClr val="dk1">
            <a:tint val="80000"/>
          </a:schemeClr>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57" autoAdjust="0"/>
  </p:normalViewPr>
  <p:slideViewPr>
    <p:cSldViewPr snapToGrid="0">
      <p:cViewPr varScale="1">
        <p:scale>
          <a:sx n="78" d="100"/>
          <a:sy n="78" d="100"/>
        </p:scale>
        <p:origin x="806" y="58"/>
      </p:cViewPr>
      <p:guideLst>
        <p:guide orient="horz" pos="2183"/>
        <p:guide orient="horz" pos="3838"/>
        <p:guide pos="3863"/>
        <p:guide pos="7287"/>
        <p:guide orient="horz" pos="958"/>
        <p:guide orient="horz" pos="1049"/>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Grid="0">
      <p:cViewPr varScale="1">
        <p:scale>
          <a:sx n="87" d="100"/>
          <a:sy n="87"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i P" userId="a81d9671-d9d0-4dbb-b861-2c46874060eb" providerId="ADAL" clId="{CD0D01E3-0DEE-4FA0-B003-39477FC9BC5A}"/>
    <pc:docChg chg="undo redo custSel addSld delSld modSld sldOrd modSection">
      <pc:chgData name="Raji P" userId="a81d9671-d9d0-4dbb-b861-2c46874060eb" providerId="ADAL" clId="{CD0D01E3-0DEE-4FA0-B003-39477FC9BC5A}" dt="2021-12-24T11:06:12.347" v="4830" actId="6549"/>
      <pc:docMkLst>
        <pc:docMk/>
      </pc:docMkLst>
      <pc:sldChg chg="modSp mod">
        <pc:chgData name="Raji P" userId="a81d9671-d9d0-4dbb-b861-2c46874060eb" providerId="ADAL" clId="{CD0D01E3-0DEE-4FA0-B003-39477FC9BC5A}" dt="2021-12-24T07:29:57.847" v="3220" actId="6549"/>
        <pc:sldMkLst>
          <pc:docMk/>
          <pc:sldMk cId="2236945144" sldId="267"/>
        </pc:sldMkLst>
        <pc:spChg chg="mod">
          <ac:chgData name="Raji P" userId="a81d9671-d9d0-4dbb-b861-2c46874060eb" providerId="ADAL" clId="{CD0D01E3-0DEE-4FA0-B003-39477FC9BC5A}" dt="2021-12-24T07:29:57.847" v="3220" actId="6549"/>
          <ac:spMkLst>
            <pc:docMk/>
            <pc:sldMk cId="2236945144" sldId="267"/>
            <ac:spMk id="3" creationId="{940F81D8-5C7D-4F33-A461-CA45B169FF0D}"/>
          </ac:spMkLst>
        </pc:spChg>
      </pc:sldChg>
      <pc:sldChg chg="modSp mod">
        <pc:chgData name="Raji P" userId="a81d9671-d9d0-4dbb-b861-2c46874060eb" providerId="ADAL" clId="{CD0D01E3-0DEE-4FA0-B003-39477FC9BC5A}" dt="2021-12-24T09:18:20.257" v="4392" actId="27636"/>
        <pc:sldMkLst>
          <pc:docMk/>
          <pc:sldMk cId="2944893655" sldId="276"/>
        </pc:sldMkLst>
        <pc:spChg chg="mod">
          <ac:chgData name="Raji P" userId="a81d9671-d9d0-4dbb-b861-2c46874060eb" providerId="ADAL" clId="{CD0D01E3-0DEE-4FA0-B003-39477FC9BC5A}" dt="2021-12-24T09:18:20.257" v="4392" actId="27636"/>
          <ac:spMkLst>
            <pc:docMk/>
            <pc:sldMk cId="2944893655" sldId="276"/>
            <ac:spMk id="7" creationId="{1A33435E-A51E-4487-950F-EFEF34F120EB}"/>
          </ac:spMkLst>
        </pc:spChg>
      </pc:sldChg>
      <pc:sldChg chg="del">
        <pc:chgData name="Raji P" userId="a81d9671-d9d0-4dbb-b861-2c46874060eb" providerId="ADAL" clId="{CD0D01E3-0DEE-4FA0-B003-39477FC9BC5A}" dt="2021-12-24T07:29:38.917" v="3191" actId="47"/>
        <pc:sldMkLst>
          <pc:docMk/>
          <pc:sldMk cId="2020025402" sldId="278"/>
        </pc:sldMkLst>
      </pc:sldChg>
      <pc:sldChg chg="modSp mod">
        <pc:chgData name="Raji P" userId="a81d9671-d9d0-4dbb-b861-2c46874060eb" providerId="ADAL" clId="{CD0D01E3-0DEE-4FA0-B003-39477FC9BC5A}" dt="2021-12-24T11:06:12.347" v="4830" actId="6549"/>
        <pc:sldMkLst>
          <pc:docMk/>
          <pc:sldMk cId="2487825633" sldId="280"/>
        </pc:sldMkLst>
        <pc:spChg chg="mod">
          <ac:chgData name="Raji P" userId="a81d9671-d9d0-4dbb-b861-2c46874060eb" providerId="ADAL" clId="{CD0D01E3-0DEE-4FA0-B003-39477FC9BC5A}" dt="2021-12-24T11:06:09.070" v="4829" actId="6549"/>
          <ac:spMkLst>
            <pc:docMk/>
            <pc:sldMk cId="2487825633" sldId="280"/>
            <ac:spMk id="3" creationId="{940F81D8-5C7D-4F33-A461-CA45B169FF0D}"/>
          </ac:spMkLst>
        </pc:spChg>
        <pc:spChg chg="mod">
          <ac:chgData name="Raji P" userId="a81d9671-d9d0-4dbb-b861-2c46874060eb" providerId="ADAL" clId="{CD0D01E3-0DEE-4FA0-B003-39477FC9BC5A}" dt="2021-12-24T11:06:12.347" v="4830" actId="6549"/>
          <ac:spMkLst>
            <pc:docMk/>
            <pc:sldMk cId="2487825633" sldId="280"/>
            <ac:spMk id="5" creationId="{95A24848-6DB7-4A14-A3BC-DE3362271C57}"/>
          </ac:spMkLst>
        </pc:spChg>
        <pc:spChg chg="mod">
          <ac:chgData name="Raji P" userId="a81d9671-d9d0-4dbb-b861-2c46874060eb" providerId="ADAL" clId="{CD0D01E3-0DEE-4FA0-B003-39477FC9BC5A}" dt="2021-12-24T09:12:18.560" v="4186" actId="20577"/>
          <ac:spMkLst>
            <pc:docMk/>
            <pc:sldMk cId="2487825633" sldId="280"/>
            <ac:spMk id="6" creationId="{63D777B2-E26D-4400-89FB-244EBCEAC0A9}"/>
          </ac:spMkLst>
        </pc:spChg>
        <pc:spChg chg="mod">
          <ac:chgData name="Raji P" userId="a81d9671-d9d0-4dbb-b861-2c46874060eb" providerId="ADAL" clId="{CD0D01E3-0DEE-4FA0-B003-39477FC9BC5A}" dt="2021-12-24T11:05:57.727" v="4827" actId="6549"/>
          <ac:spMkLst>
            <pc:docMk/>
            <pc:sldMk cId="2487825633" sldId="280"/>
            <ac:spMk id="7" creationId="{1C2867CB-E8C9-4915-BC98-8385C0C76AE7}"/>
          </ac:spMkLst>
        </pc:spChg>
        <pc:spChg chg="mod">
          <ac:chgData name="Raji P" userId="a81d9671-d9d0-4dbb-b861-2c46874060eb" providerId="ADAL" clId="{CD0D01E3-0DEE-4FA0-B003-39477FC9BC5A}" dt="2021-12-24T09:02:33.496" v="3829" actId="20577"/>
          <ac:spMkLst>
            <pc:docMk/>
            <pc:sldMk cId="2487825633" sldId="280"/>
            <ac:spMk id="8" creationId="{BEB9D3DB-2A92-4AC5-A0A6-0F9FC9B1AFDF}"/>
          </ac:spMkLst>
        </pc:spChg>
      </pc:sldChg>
      <pc:sldChg chg="addSp modSp new mod modNotesTx">
        <pc:chgData name="Raji P" userId="a81d9671-d9d0-4dbb-b861-2c46874060eb" providerId="ADAL" clId="{CD0D01E3-0DEE-4FA0-B003-39477FC9BC5A}" dt="2021-12-24T05:45:07.119" v="1491" actId="2710"/>
        <pc:sldMkLst>
          <pc:docMk/>
          <pc:sldMk cId="2306995278" sldId="282"/>
        </pc:sldMkLst>
        <pc:spChg chg="mod">
          <ac:chgData name="Raji P" userId="a81d9671-d9d0-4dbb-b861-2c46874060eb" providerId="ADAL" clId="{CD0D01E3-0DEE-4FA0-B003-39477FC9BC5A}" dt="2021-12-24T05:45:07.119" v="1491" actId="2710"/>
          <ac:spMkLst>
            <pc:docMk/>
            <pc:sldMk cId="2306995278" sldId="282"/>
            <ac:spMk id="4" creationId="{002BCE0B-A31D-4FA4-B12C-5657C85394C2}"/>
          </ac:spMkLst>
        </pc:spChg>
        <pc:spChg chg="mod">
          <ac:chgData name="Raji P" userId="a81d9671-d9d0-4dbb-b861-2c46874060eb" providerId="ADAL" clId="{CD0D01E3-0DEE-4FA0-B003-39477FC9BC5A}" dt="2021-12-24T02:32:58.421" v="81" actId="20577"/>
          <ac:spMkLst>
            <pc:docMk/>
            <pc:sldMk cId="2306995278" sldId="282"/>
            <ac:spMk id="5" creationId="{CA452899-76B6-469C-A9AD-984BD6587522}"/>
          </ac:spMkLst>
        </pc:spChg>
        <pc:picChg chg="add mod">
          <ac:chgData name="Raji P" userId="a81d9671-d9d0-4dbb-b861-2c46874060eb" providerId="ADAL" clId="{CD0D01E3-0DEE-4FA0-B003-39477FC9BC5A}" dt="2021-12-24T05:44:52.472" v="1490" actId="1076"/>
          <ac:picMkLst>
            <pc:docMk/>
            <pc:sldMk cId="2306995278" sldId="282"/>
            <ac:picMk id="6" creationId="{9C94F2DF-C2A9-4A2C-94DF-851AB1A102A9}"/>
          </ac:picMkLst>
        </pc:picChg>
      </pc:sldChg>
      <pc:sldChg chg="addSp delSp modSp new mod modNotesTx">
        <pc:chgData name="Raji P" userId="a81d9671-d9d0-4dbb-b861-2c46874060eb" providerId="ADAL" clId="{CD0D01E3-0DEE-4FA0-B003-39477FC9BC5A}" dt="2021-12-24T07:33:06.486" v="3226" actId="313"/>
        <pc:sldMkLst>
          <pc:docMk/>
          <pc:sldMk cId="1459945590" sldId="283"/>
        </pc:sldMkLst>
        <pc:spChg chg="add del mod">
          <ac:chgData name="Raji P" userId="a81d9671-d9d0-4dbb-b861-2c46874060eb" providerId="ADAL" clId="{CD0D01E3-0DEE-4FA0-B003-39477FC9BC5A}" dt="2021-12-24T07:33:06.486" v="3226" actId="313"/>
          <ac:spMkLst>
            <pc:docMk/>
            <pc:sldMk cId="1459945590" sldId="283"/>
            <ac:spMk id="4" creationId="{ACC1BA7F-579E-4A69-87BC-88C7D568FEEE}"/>
          </ac:spMkLst>
        </pc:spChg>
        <pc:spChg chg="mod">
          <ac:chgData name="Raji P" userId="a81d9671-d9d0-4dbb-b861-2c46874060eb" providerId="ADAL" clId="{CD0D01E3-0DEE-4FA0-B003-39477FC9BC5A}" dt="2021-12-24T02:34:23.389" v="131" actId="20577"/>
          <ac:spMkLst>
            <pc:docMk/>
            <pc:sldMk cId="1459945590" sldId="283"/>
            <ac:spMk id="5" creationId="{847DB301-D79C-4EA4-AA64-15B805D93B05}"/>
          </ac:spMkLst>
        </pc:spChg>
        <pc:picChg chg="add mod">
          <ac:chgData name="Raji P" userId="a81d9671-d9d0-4dbb-b861-2c46874060eb" providerId="ADAL" clId="{CD0D01E3-0DEE-4FA0-B003-39477FC9BC5A}" dt="2021-12-24T02:34:43.025" v="135"/>
          <ac:picMkLst>
            <pc:docMk/>
            <pc:sldMk cId="1459945590" sldId="283"/>
            <ac:picMk id="6" creationId="{FC94A570-6777-4521-8A2C-857F311ADBA9}"/>
          </ac:picMkLst>
        </pc:picChg>
        <pc:picChg chg="add mod">
          <ac:chgData name="Raji P" userId="a81d9671-d9d0-4dbb-b861-2c46874060eb" providerId="ADAL" clId="{CD0D01E3-0DEE-4FA0-B003-39477FC9BC5A}" dt="2021-12-24T05:45:50.741" v="1497" actId="1076"/>
          <ac:picMkLst>
            <pc:docMk/>
            <pc:sldMk cId="1459945590" sldId="283"/>
            <ac:picMk id="7" creationId="{115076A4-A440-4A51-9AE0-2C2E84E7C279}"/>
          </ac:picMkLst>
        </pc:picChg>
      </pc:sldChg>
      <pc:sldChg chg="addSp delSp modSp new mod modNotes modNotesTx">
        <pc:chgData name="Raji P" userId="a81d9671-d9d0-4dbb-b861-2c46874060eb" providerId="ADAL" clId="{CD0D01E3-0DEE-4FA0-B003-39477FC9BC5A}" dt="2021-12-24T07:35:23.496" v="3231" actId="255"/>
        <pc:sldMkLst>
          <pc:docMk/>
          <pc:sldMk cId="181782433" sldId="284"/>
        </pc:sldMkLst>
        <pc:spChg chg="mod">
          <ac:chgData name="Raji P" userId="a81d9671-d9d0-4dbb-b861-2c46874060eb" providerId="ADAL" clId="{CD0D01E3-0DEE-4FA0-B003-39477FC9BC5A}" dt="2021-12-24T05:46:50.124" v="1506" actId="14100"/>
          <ac:spMkLst>
            <pc:docMk/>
            <pc:sldMk cId="181782433" sldId="284"/>
            <ac:spMk id="4" creationId="{D44E9548-4786-4D19-87CD-8E3B2473A4AA}"/>
          </ac:spMkLst>
        </pc:spChg>
        <pc:spChg chg="mod">
          <ac:chgData name="Raji P" userId="a81d9671-d9d0-4dbb-b861-2c46874060eb" providerId="ADAL" clId="{CD0D01E3-0DEE-4FA0-B003-39477FC9BC5A}" dt="2021-12-24T02:37:06.201" v="172" actId="20577"/>
          <ac:spMkLst>
            <pc:docMk/>
            <pc:sldMk cId="181782433" sldId="284"/>
            <ac:spMk id="5" creationId="{A6DDD510-0F89-4416-99A4-C583E4DC9066}"/>
          </ac:spMkLst>
        </pc:spChg>
        <pc:spChg chg="add mod">
          <ac:chgData name="Raji P" userId="a81d9671-d9d0-4dbb-b861-2c46874060eb" providerId="ADAL" clId="{CD0D01E3-0DEE-4FA0-B003-39477FC9BC5A}" dt="2021-12-24T05:49:10.816" v="1524" actId="1076"/>
          <ac:spMkLst>
            <pc:docMk/>
            <pc:sldMk cId="181782433" sldId="284"/>
            <ac:spMk id="8" creationId="{5F8C7B21-3BA6-4BAE-8E64-F5E27D3436BF}"/>
          </ac:spMkLst>
        </pc:spChg>
        <pc:spChg chg="add mod">
          <ac:chgData name="Raji P" userId="a81d9671-d9d0-4dbb-b861-2c46874060eb" providerId="ADAL" clId="{CD0D01E3-0DEE-4FA0-B003-39477FC9BC5A}" dt="2021-12-24T05:49:10.816" v="1524" actId="1076"/>
          <ac:spMkLst>
            <pc:docMk/>
            <pc:sldMk cId="181782433" sldId="284"/>
            <ac:spMk id="9" creationId="{12B9529A-D4C5-4807-86DA-BDEC85B61EBE}"/>
          </ac:spMkLst>
        </pc:spChg>
        <pc:spChg chg="add mod">
          <ac:chgData name="Raji P" userId="a81d9671-d9d0-4dbb-b861-2c46874060eb" providerId="ADAL" clId="{CD0D01E3-0DEE-4FA0-B003-39477FC9BC5A}" dt="2021-12-24T05:49:10.816" v="1524" actId="1076"/>
          <ac:spMkLst>
            <pc:docMk/>
            <pc:sldMk cId="181782433" sldId="284"/>
            <ac:spMk id="10" creationId="{16EF79BF-DF36-4CDC-9D08-7290A45556A1}"/>
          </ac:spMkLst>
        </pc:spChg>
        <pc:spChg chg="add mod">
          <ac:chgData name="Raji P" userId="a81d9671-d9d0-4dbb-b861-2c46874060eb" providerId="ADAL" clId="{CD0D01E3-0DEE-4FA0-B003-39477FC9BC5A}" dt="2021-12-24T05:49:10.816" v="1524" actId="1076"/>
          <ac:spMkLst>
            <pc:docMk/>
            <pc:sldMk cId="181782433" sldId="284"/>
            <ac:spMk id="11" creationId="{3DF1DB84-DBEB-4E5F-9EEA-7DBA171A381B}"/>
          </ac:spMkLst>
        </pc:spChg>
        <pc:spChg chg="add mod">
          <ac:chgData name="Raji P" userId="a81d9671-d9d0-4dbb-b861-2c46874060eb" providerId="ADAL" clId="{CD0D01E3-0DEE-4FA0-B003-39477FC9BC5A}" dt="2021-12-24T05:49:10.816" v="1524" actId="1076"/>
          <ac:spMkLst>
            <pc:docMk/>
            <pc:sldMk cId="181782433" sldId="284"/>
            <ac:spMk id="12" creationId="{3D499490-6CF7-454A-A294-0A6099BA2A45}"/>
          </ac:spMkLst>
        </pc:spChg>
        <pc:spChg chg="add mod">
          <ac:chgData name="Raji P" userId="a81d9671-d9d0-4dbb-b861-2c46874060eb" providerId="ADAL" clId="{CD0D01E3-0DEE-4FA0-B003-39477FC9BC5A}" dt="2021-12-24T05:49:10.816" v="1524" actId="1076"/>
          <ac:spMkLst>
            <pc:docMk/>
            <pc:sldMk cId="181782433" sldId="284"/>
            <ac:spMk id="13" creationId="{16C90FB0-A61E-4605-99DC-24031400A207}"/>
          </ac:spMkLst>
        </pc:spChg>
        <pc:spChg chg="add mod">
          <ac:chgData name="Raji P" userId="a81d9671-d9d0-4dbb-b861-2c46874060eb" providerId="ADAL" clId="{CD0D01E3-0DEE-4FA0-B003-39477FC9BC5A}" dt="2021-12-24T05:49:10.816" v="1524" actId="1076"/>
          <ac:spMkLst>
            <pc:docMk/>
            <pc:sldMk cId="181782433" sldId="284"/>
            <ac:spMk id="23" creationId="{5274FA73-6600-4DAB-A3D9-685DBC3A3326}"/>
          </ac:spMkLst>
        </pc:spChg>
        <pc:spChg chg="add mod">
          <ac:chgData name="Raji P" userId="a81d9671-d9d0-4dbb-b861-2c46874060eb" providerId="ADAL" clId="{CD0D01E3-0DEE-4FA0-B003-39477FC9BC5A}" dt="2021-12-24T05:49:10.816" v="1524" actId="1076"/>
          <ac:spMkLst>
            <pc:docMk/>
            <pc:sldMk cId="181782433" sldId="284"/>
            <ac:spMk id="24" creationId="{8549C837-91EC-40D7-9635-48C441153735}"/>
          </ac:spMkLst>
        </pc:spChg>
        <pc:spChg chg="add mod">
          <ac:chgData name="Raji P" userId="a81d9671-d9d0-4dbb-b861-2c46874060eb" providerId="ADAL" clId="{CD0D01E3-0DEE-4FA0-B003-39477FC9BC5A}" dt="2021-12-24T05:49:10.816" v="1524" actId="1076"/>
          <ac:spMkLst>
            <pc:docMk/>
            <pc:sldMk cId="181782433" sldId="284"/>
            <ac:spMk id="25" creationId="{F01F27FC-7D4A-4ECD-B161-F73201FD7223}"/>
          </ac:spMkLst>
        </pc:spChg>
        <pc:spChg chg="add mod">
          <ac:chgData name="Raji P" userId="a81d9671-d9d0-4dbb-b861-2c46874060eb" providerId="ADAL" clId="{CD0D01E3-0DEE-4FA0-B003-39477FC9BC5A}" dt="2021-12-24T05:49:10.816" v="1524" actId="1076"/>
          <ac:spMkLst>
            <pc:docMk/>
            <pc:sldMk cId="181782433" sldId="284"/>
            <ac:spMk id="26" creationId="{4210859B-A33D-4DF0-BB88-1D3BE749CBFE}"/>
          </ac:spMkLst>
        </pc:spChg>
        <pc:spChg chg="add mod">
          <ac:chgData name="Raji P" userId="a81d9671-d9d0-4dbb-b861-2c46874060eb" providerId="ADAL" clId="{CD0D01E3-0DEE-4FA0-B003-39477FC9BC5A}" dt="2021-12-24T05:49:10.816" v="1524" actId="1076"/>
          <ac:spMkLst>
            <pc:docMk/>
            <pc:sldMk cId="181782433" sldId="284"/>
            <ac:spMk id="27" creationId="{BFB346E2-C49E-4CF2-B13E-65529FE53A76}"/>
          </ac:spMkLst>
        </pc:spChg>
        <pc:spChg chg="add mod">
          <ac:chgData name="Raji P" userId="a81d9671-d9d0-4dbb-b861-2c46874060eb" providerId="ADAL" clId="{CD0D01E3-0DEE-4FA0-B003-39477FC9BC5A}" dt="2021-12-24T07:35:01.802" v="3228" actId="255"/>
          <ac:spMkLst>
            <pc:docMk/>
            <pc:sldMk cId="181782433" sldId="284"/>
            <ac:spMk id="29" creationId="{6F63D127-9447-41DF-91A8-14C621A2C4DB}"/>
          </ac:spMkLst>
        </pc:spChg>
        <pc:spChg chg="add mod">
          <ac:chgData name="Raji P" userId="a81d9671-d9d0-4dbb-b861-2c46874060eb" providerId="ADAL" clId="{CD0D01E3-0DEE-4FA0-B003-39477FC9BC5A}" dt="2021-12-24T07:34:57.685" v="3227" actId="255"/>
          <ac:spMkLst>
            <pc:docMk/>
            <pc:sldMk cId="181782433" sldId="284"/>
            <ac:spMk id="30" creationId="{788FF1E4-8BB7-4D19-98BF-386E125DE0FE}"/>
          </ac:spMkLst>
        </pc:spChg>
        <pc:spChg chg="add mod">
          <ac:chgData name="Raji P" userId="a81d9671-d9d0-4dbb-b861-2c46874060eb" providerId="ADAL" clId="{CD0D01E3-0DEE-4FA0-B003-39477FC9BC5A}" dt="2021-12-24T07:35:11.691" v="3229" actId="255"/>
          <ac:spMkLst>
            <pc:docMk/>
            <pc:sldMk cId="181782433" sldId="284"/>
            <ac:spMk id="31" creationId="{8E245316-C4BA-4568-8CB9-8A2FFFB7F46A}"/>
          </ac:spMkLst>
        </pc:spChg>
        <pc:spChg chg="add mod">
          <ac:chgData name="Raji P" userId="a81d9671-d9d0-4dbb-b861-2c46874060eb" providerId="ADAL" clId="{CD0D01E3-0DEE-4FA0-B003-39477FC9BC5A}" dt="2021-12-24T07:35:17.772" v="3230" actId="255"/>
          <ac:spMkLst>
            <pc:docMk/>
            <pc:sldMk cId="181782433" sldId="284"/>
            <ac:spMk id="32" creationId="{F87C3AA7-15A5-45BE-A2C0-88110EFF844C}"/>
          </ac:spMkLst>
        </pc:spChg>
        <pc:spChg chg="add mod">
          <ac:chgData name="Raji P" userId="a81d9671-d9d0-4dbb-b861-2c46874060eb" providerId="ADAL" clId="{CD0D01E3-0DEE-4FA0-B003-39477FC9BC5A}" dt="2021-12-24T07:35:23.496" v="3231" actId="255"/>
          <ac:spMkLst>
            <pc:docMk/>
            <pc:sldMk cId="181782433" sldId="284"/>
            <ac:spMk id="33" creationId="{9BC3FAD9-24DF-44DC-9E35-59C64A8CEB5A}"/>
          </ac:spMkLst>
        </pc:spChg>
        <pc:spChg chg="add mod">
          <ac:chgData name="Raji P" userId="a81d9671-d9d0-4dbb-b861-2c46874060eb" providerId="ADAL" clId="{CD0D01E3-0DEE-4FA0-B003-39477FC9BC5A}" dt="2021-12-24T05:49:17.688" v="1525" actId="1076"/>
          <ac:spMkLst>
            <pc:docMk/>
            <pc:sldMk cId="181782433" sldId="284"/>
            <ac:spMk id="35" creationId="{735695F2-065C-4835-B19B-13C9A872715A}"/>
          </ac:spMkLst>
        </pc:spChg>
        <pc:spChg chg="add mod">
          <ac:chgData name="Raji P" userId="a81d9671-d9d0-4dbb-b861-2c46874060eb" providerId="ADAL" clId="{CD0D01E3-0DEE-4FA0-B003-39477FC9BC5A}" dt="2021-12-24T05:49:10.816" v="1524" actId="1076"/>
          <ac:spMkLst>
            <pc:docMk/>
            <pc:sldMk cId="181782433" sldId="284"/>
            <ac:spMk id="36" creationId="{F08F9D66-BB52-4A35-90CF-697E4D8750D2}"/>
          </ac:spMkLst>
        </pc:spChg>
        <pc:spChg chg="add mod">
          <ac:chgData name="Raji P" userId="a81d9671-d9d0-4dbb-b861-2c46874060eb" providerId="ADAL" clId="{CD0D01E3-0DEE-4FA0-B003-39477FC9BC5A}" dt="2021-12-24T05:49:10.816" v="1524" actId="1076"/>
          <ac:spMkLst>
            <pc:docMk/>
            <pc:sldMk cId="181782433" sldId="284"/>
            <ac:spMk id="37" creationId="{0AE86CFE-1E71-47B5-AC63-ACF87B74D524}"/>
          </ac:spMkLst>
        </pc:spChg>
        <pc:spChg chg="add mod">
          <ac:chgData name="Raji P" userId="a81d9671-d9d0-4dbb-b861-2c46874060eb" providerId="ADAL" clId="{CD0D01E3-0DEE-4FA0-B003-39477FC9BC5A}" dt="2021-12-24T05:49:23.963" v="1526" actId="1076"/>
          <ac:spMkLst>
            <pc:docMk/>
            <pc:sldMk cId="181782433" sldId="284"/>
            <ac:spMk id="38" creationId="{4F1EB3B4-C387-4793-88CA-8FED9FFC92C1}"/>
          </ac:spMkLst>
        </pc:spChg>
        <pc:spChg chg="add del mod">
          <ac:chgData name="Raji P" userId="a81d9671-d9d0-4dbb-b861-2c46874060eb" providerId="ADAL" clId="{CD0D01E3-0DEE-4FA0-B003-39477FC9BC5A}" dt="2021-12-24T05:46:15.800" v="1499" actId="478"/>
          <ac:spMkLst>
            <pc:docMk/>
            <pc:sldMk cId="181782433" sldId="284"/>
            <ac:spMk id="39" creationId="{8D4CABC2-B4D2-4109-B691-DEEA0B525ED3}"/>
          </ac:spMkLst>
        </pc:spChg>
        <pc:spChg chg="add mod">
          <ac:chgData name="Raji P" userId="a81d9671-d9d0-4dbb-b861-2c46874060eb" providerId="ADAL" clId="{CD0D01E3-0DEE-4FA0-B003-39477FC9BC5A}" dt="2021-12-24T05:47:59.899" v="1517" actId="113"/>
          <ac:spMkLst>
            <pc:docMk/>
            <pc:sldMk cId="181782433" sldId="284"/>
            <ac:spMk id="40" creationId="{BA27F877-1B0F-4106-BCDC-E6CFB41D3C5C}"/>
          </ac:spMkLst>
        </pc:spChg>
        <pc:grpChg chg="add mod">
          <ac:chgData name="Raji P" userId="a81d9671-d9d0-4dbb-b861-2c46874060eb" providerId="ADAL" clId="{CD0D01E3-0DEE-4FA0-B003-39477FC9BC5A}" dt="2021-12-24T05:49:10.816" v="1524" actId="1076"/>
          <ac:grpSpMkLst>
            <pc:docMk/>
            <pc:sldMk cId="181782433" sldId="284"/>
            <ac:grpSpMk id="7" creationId="{0F2DD219-DC29-4D14-954A-1C914FD48A3B}"/>
          </ac:grpSpMkLst>
        </pc:grpChg>
        <pc:cxnChg chg="add mod">
          <ac:chgData name="Raji P" userId="a81d9671-d9d0-4dbb-b861-2c46874060eb" providerId="ADAL" clId="{CD0D01E3-0DEE-4FA0-B003-39477FC9BC5A}" dt="2021-12-24T02:37:59.209" v="176"/>
          <ac:cxnSpMkLst>
            <pc:docMk/>
            <pc:sldMk cId="181782433" sldId="284"/>
            <ac:cxnSpMk id="6" creationId="{0CDE5ABE-2E15-4983-9BC6-A790F609339F}"/>
          </ac:cxnSpMkLst>
        </pc:cxnChg>
        <pc:cxnChg chg="add mod">
          <ac:chgData name="Raji P" userId="a81d9671-d9d0-4dbb-b861-2c46874060eb" providerId="ADAL" clId="{CD0D01E3-0DEE-4FA0-B003-39477FC9BC5A}" dt="2021-12-24T05:49:10.816" v="1524" actId="1076"/>
          <ac:cxnSpMkLst>
            <pc:docMk/>
            <pc:sldMk cId="181782433" sldId="284"/>
            <ac:cxnSpMk id="14" creationId="{96394F08-6A94-41D5-8CC1-F924EAE511E1}"/>
          </ac:cxnSpMkLst>
        </pc:cxnChg>
        <pc:cxnChg chg="add mod">
          <ac:chgData name="Raji P" userId="a81d9671-d9d0-4dbb-b861-2c46874060eb" providerId="ADAL" clId="{CD0D01E3-0DEE-4FA0-B003-39477FC9BC5A}" dt="2021-12-24T05:49:10.816" v="1524" actId="1076"/>
          <ac:cxnSpMkLst>
            <pc:docMk/>
            <pc:sldMk cId="181782433" sldId="284"/>
            <ac:cxnSpMk id="15" creationId="{555A77C9-AB90-496B-807D-3ECAC480C2E1}"/>
          </ac:cxnSpMkLst>
        </pc:cxnChg>
        <pc:cxnChg chg="add mod">
          <ac:chgData name="Raji P" userId="a81d9671-d9d0-4dbb-b861-2c46874060eb" providerId="ADAL" clId="{CD0D01E3-0DEE-4FA0-B003-39477FC9BC5A}" dt="2021-12-24T05:49:10.816" v="1524" actId="1076"/>
          <ac:cxnSpMkLst>
            <pc:docMk/>
            <pc:sldMk cId="181782433" sldId="284"/>
            <ac:cxnSpMk id="16" creationId="{3BFD9BFE-BE7D-4B34-9ED1-5595BB8586DA}"/>
          </ac:cxnSpMkLst>
        </pc:cxnChg>
        <pc:cxnChg chg="add mod">
          <ac:chgData name="Raji P" userId="a81d9671-d9d0-4dbb-b861-2c46874060eb" providerId="ADAL" clId="{CD0D01E3-0DEE-4FA0-B003-39477FC9BC5A}" dt="2021-12-24T05:49:10.816" v="1524" actId="1076"/>
          <ac:cxnSpMkLst>
            <pc:docMk/>
            <pc:sldMk cId="181782433" sldId="284"/>
            <ac:cxnSpMk id="17" creationId="{6530AA88-E8B4-4B98-AC58-C8B4527EEE71}"/>
          </ac:cxnSpMkLst>
        </pc:cxnChg>
        <pc:cxnChg chg="add mod">
          <ac:chgData name="Raji P" userId="a81d9671-d9d0-4dbb-b861-2c46874060eb" providerId="ADAL" clId="{CD0D01E3-0DEE-4FA0-B003-39477FC9BC5A}" dt="2021-12-24T05:49:10.816" v="1524" actId="1076"/>
          <ac:cxnSpMkLst>
            <pc:docMk/>
            <pc:sldMk cId="181782433" sldId="284"/>
            <ac:cxnSpMk id="18" creationId="{F0BEF263-868B-47C0-827C-40BF2B04263D}"/>
          </ac:cxnSpMkLst>
        </pc:cxnChg>
        <pc:cxnChg chg="add mod">
          <ac:chgData name="Raji P" userId="a81d9671-d9d0-4dbb-b861-2c46874060eb" providerId="ADAL" clId="{CD0D01E3-0DEE-4FA0-B003-39477FC9BC5A}" dt="2021-12-24T05:49:10.816" v="1524" actId="1076"/>
          <ac:cxnSpMkLst>
            <pc:docMk/>
            <pc:sldMk cId="181782433" sldId="284"/>
            <ac:cxnSpMk id="19" creationId="{37468ADF-D4E1-41B6-840C-E2FBFAEC64ED}"/>
          </ac:cxnSpMkLst>
        </pc:cxnChg>
        <pc:cxnChg chg="add mod">
          <ac:chgData name="Raji P" userId="a81d9671-d9d0-4dbb-b861-2c46874060eb" providerId="ADAL" clId="{CD0D01E3-0DEE-4FA0-B003-39477FC9BC5A}" dt="2021-12-24T05:49:10.816" v="1524" actId="1076"/>
          <ac:cxnSpMkLst>
            <pc:docMk/>
            <pc:sldMk cId="181782433" sldId="284"/>
            <ac:cxnSpMk id="20" creationId="{B1845E34-8CBA-43B4-90BB-A8541D30A246}"/>
          </ac:cxnSpMkLst>
        </pc:cxnChg>
        <pc:cxnChg chg="add mod">
          <ac:chgData name="Raji P" userId="a81d9671-d9d0-4dbb-b861-2c46874060eb" providerId="ADAL" clId="{CD0D01E3-0DEE-4FA0-B003-39477FC9BC5A}" dt="2021-12-24T05:49:10.816" v="1524" actId="1076"/>
          <ac:cxnSpMkLst>
            <pc:docMk/>
            <pc:sldMk cId="181782433" sldId="284"/>
            <ac:cxnSpMk id="21" creationId="{DE4D336D-7E02-41A1-BE95-047CB09E917D}"/>
          </ac:cxnSpMkLst>
        </pc:cxnChg>
        <pc:cxnChg chg="add mod">
          <ac:chgData name="Raji P" userId="a81d9671-d9d0-4dbb-b861-2c46874060eb" providerId="ADAL" clId="{CD0D01E3-0DEE-4FA0-B003-39477FC9BC5A}" dt="2021-12-24T05:49:10.816" v="1524" actId="1076"/>
          <ac:cxnSpMkLst>
            <pc:docMk/>
            <pc:sldMk cId="181782433" sldId="284"/>
            <ac:cxnSpMk id="22" creationId="{4B480BB2-8C18-45E1-820C-7FBEABB0C2B7}"/>
          </ac:cxnSpMkLst>
        </pc:cxnChg>
        <pc:cxnChg chg="add mod">
          <ac:chgData name="Raji P" userId="a81d9671-d9d0-4dbb-b861-2c46874060eb" providerId="ADAL" clId="{CD0D01E3-0DEE-4FA0-B003-39477FC9BC5A}" dt="2021-12-24T05:49:10.816" v="1524" actId="1076"/>
          <ac:cxnSpMkLst>
            <pc:docMk/>
            <pc:sldMk cId="181782433" sldId="284"/>
            <ac:cxnSpMk id="28" creationId="{D51B3AC9-C35F-4E16-B19E-E16E3BA426F3}"/>
          </ac:cxnSpMkLst>
        </pc:cxnChg>
        <pc:cxnChg chg="add mod">
          <ac:chgData name="Raji P" userId="a81d9671-d9d0-4dbb-b861-2c46874060eb" providerId="ADAL" clId="{CD0D01E3-0DEE-4FA0-B003-39477FC9BC5A}" dt="2021-12-24T05:49:10.816" v="1524" actId="1076"/>
          <ac:cxnSpMkLst>
            <pc:docMk/>
            <pc:sldMk cId="181782433" sldId="284"/>
            <ac:cxnSpMk id="34" creationId="{A583A2D6-53B4-40BF-B04E-F3DCC04A2123}"/>
          </ac:cxnSpMkLst>
        </pc:cxnChg>
      </pc:sldChg>
      <pc:sldChg chg="addSp delSp modSp new mod">
        <pc:chgData name="Raji P" userId="a81d9671-d9d0-4dbb-b861-2c46874060eb" providerId="ADAL" clId="{CD0D01E3-0DEE-4FA0-B003-39477FC9BC5A}" dt="2021-12-24T07:40:42.333" v="3316" actId="1076"/>
        <pc:sldMkLst>
          <pc:docMk/>
          <pc:sldMk cId="1193482723" sldId="285"/>
        </pc:sldMkLst>
        <pc:spChg chg="mod">
          <ac:chgData name="Raji P" userId="a81d9671-d9d0-4dbb-b861-2c46874060eb" providerId="ADAL" clId="{CD0D01E3-0DEE-4FA0-B003-39477FC9BC5A}" dt="2021-12-24T05:57:37.027" v="1589" actId="6549"/>
          <ac:spMkLst>
            <pc:docMk/>
            <pc:sldMk cId="1193482723" sldId="285"/>
            <ac:spMk id="4" creationId="{EBEFB775-5E5D-4542-8F1C-4D20E3A7BFE2}"/>
          </ac:spMkLst>
        </pc:spChg>
        <pc:spChg chg="mod">
          <ac:chgData name="Raji P" userId="a81d9671-d9d0-4dbb-b861-2c46874060eb" providerId="ADAL" clId="{CD0D01E3-0DEE-4FA0-B003-39477FC9BC5A}" dt="2021-12-24T02:44:52.107" v="328" actId="20577"/>
          <ac:spMkLst>
            <pc:docMk/>
            <pc:sldMk cId="1193482723" sldId="285"/>
            <ac:spMk id="5" creationId="{B577AE32-9898-4976-8642-D141ABBD9C04}"/>
          </ac:spMkLst>
        </pc:spChg>
        <pc:spChg chg="add del">
          <ac:chgData name="Raji P" userId="a81d9671-d9d0-4dbb-b861-2c46874060eb" providerId="ADAL" clId="{CD0D01E3-0DEE-4FA0-B003-39477FC9BC5A}" dt="2021-12-24T02:45:37.458" v="335"/>
          <ac:spMkLst>
            <pc:docMk/>
            <pc:sldMk cId="1193482723" sldId="285"/>
            <ac:spMk id="7" creationId="{8AF1A021-92F4-49B3-83A0-046545BC7096}"/>
          </ac:spMkLst>
        </pc:spChg>
        <pc:spChg chg="add del">
          <ac:chgData name="Raji P" userId="a81d9671-d9d0-4dbb-b861-2c46874060eb" providerId="ADAL" clId="{CD0D01E3-0DEE-4FA0-B003-39477FC9BC5A}" dt="2021-12-24T02:45:37.458" v="335"/>
          <ac:spMkLst>
            <pc:docMk/>
            <pc:sldMk cId="1193482723" sldId="285"/>
            <ac:spMk id="8" creationId="{EEBF0750-B195-404E-9A53-13A2CF3595AC}"/>
          </ac:spMkLst>
        </pc:spChg>
        <pc:spChg chg="add del">
          <ac:chgData name="Raji P" userId="a81d9671-d9d0-4dbb-b861-2c46874060eb" providerId="ADAL" clId="{CD0D01E3-0DEE-4FA0-B003-39477FC9BC5A}" dt="2021-12-24T02:45:37.458" v="335"/>
          <ac:spMkLst>
            <pc:docMk/>
            <pc:sldMk cId="1193482723" sldId="285"/>
            <ac:spMk id="9" creationId="{02D75CA7-06EB-46E0-92B9-48540B8CCD79}"/>
          </ac:spMkLst>
        </pc:spChg>
        <pc:spChg chg="add del mod">
          <ac:chgData name="Raji P" userId="a81d9671-d9d0-4dbb-b861-2c46874060eb" providerId="ADAL" clId="{CD0D01E3-0DEE-4FA0-B003-39477FC9BC5A}" dt="2021-12-24T02:45:50.740" v="340"/>
          <ac:spMkLst>
            <pc:docMk/>
            <pc:sldMk cId="1193482723" sldId="285"/>
            <ac:spMk id="10" creationId="{FC6F7FCA-D1DE-4BCE-94F9-3CD8839B516E}"/>
          </ac:spMkLst>
        </pc:spChg>
        <pc:spChg chg="add del mod">
          <ac:chgData name="Raji P" userId="a81d9671-d9d0-4dbb-b861-2c46874060eb" providerId="ADAL" clId="{CD0D01E3-0DEE-4FA0-B003-39477FC9BC5A}" dt="2021-12-24T02:45:50.740" v="340"/>
          <ac:spMkLst>
            <pc:docMk/>
            <pc:sldMk cId="1193482723" sldId="285"/>
            <ac:spMk id="11" creationId="{51190A53-7BD1-4EC6-B522-9518A6687479}"/>
          </ac:spMkLst>
        </pc:spChg>
        <pc:spChg chg="add del mod">
          <ac:chgData name="Raji P" userId="a81d9671-d9d0-4dbb-b861-2c46874060eb" providerId="ADAL" clId="{CD0D01E3-0DEE-4FA0-B003-39477FC9BC5A}" dt="2021-12-24T02:45:50.740" v="340"/>
          <ac:spMkLst>
            <pc:docMk/>
            <pc:sldMk cId="1193482723" sldId="285"/>
            <ac:spMk id="12" creationId="{5331B62A-0458-49BD-B77D-8788D8DE6011}"/>
          </ac:spMkLst>
        </pc:spChg>
        <pc:graphicFrameChg chg="add del mod modGraphic">
          <ac:chgData name="Raji P" userId="a81d9671-d9d0-4dbb-b861-2c46874060eb" providerId="ADAL" clId="{CD0D01E3-0DEE-4FA0-B003-39477FC9BC5A}" dt="2021-12-24T05:55:33.882" v="1571" actId="478"/>
          <ac:graphicFrameMkLst>
            <pc:docMk/>
            <pc:sldMk cId="1193482723" sldId="285"/>
            <ac:graphicFrameMk id="16" creationId="{690D6484-54C4-4BAA-83A2-66D8B0129CE4}"/>
          </ac:graphicFrameMkLst>
        </pc:graphicFrameChg>
        <pc:graphicFrameChg chg="add mod modGraphic">
          <ac:chgData name="Raji P" userId="a81d9671-d9d0-4dbb-b861-2c46874060eb" providerId="ADAL" clId="{CD0D01E3-0DEE-4FA0-B003-39477FC9BC5A}" dt="2021-12-24T07:40:39.517" v="3315" actId="14734"/>
          <ac:graphicFrameMkLst>
            <pc:docMk/>
            <pc:sldMk cId="1193482723" sldId="285"/>
            <ac:graphicFrameMk id="20" creationId="{D8691C27-690E-48C3-AB20-58D23521BAC3}"/>
          </ac:graphicFrameMkLst>
        </pc:graphicFrameChg>
        <pc:picChg chg="add del mod">
          <ac:chgData name="Raji P" userId="a81d9671-d9d0-4dbb-b861-2c46874060eb" providerId="ADAL" clId="{CD0D01E3-0DEE-4FA0-B003-39477FC9BC5A}" dt="2021-12-24T05:57:12.812" v="1584" actId="478"/>
          <ac:picMkLst>
            <pc:docMk/>
            <pc:sldMk cId="1193482723" sldId="285"/>
            <ac:picMk id="6" creationId="{3DF8C7B8-9D2E-47BA-B6C5-F24E0784C961}"/>
          </ac:picMkLst>
        </pc:picChg>
        <pc:picChg chg="add del mod">
          <ac:chgData name="Raji P" userId="a81d9671-d9d0-4dbb-b861-2c46874060eb" providerId="ADAL" clId="{CD0D01E3-0DEE-4FA0-B003-39477FC9BC5A}" dt="2021-12-24T05:57:16.340" v="1587" actId="478"/>
          <ac:picMkLst>
            <pc:docMk/>
            <pc:sldMk cId="1193482723" sldId="285"/>
            <ac:picMk id="14" creationId="{48F3738F-1985-4878-BE0F-F94FB14A64CA}"/>
          </ac:picMkLst>
        </pc:picChg>
        <pc:picChg chg="add del mod">
          <ac:chgData name="Raji P" userId="a81d9671-d9d0-4dbb-b861-2c46874060eb" providerId="ADAL" clId="{CD0D01E3-0DEE-4FA0-B003-39477FC9BC5A}" dt="2021-12-24T05:57:15.020" v="1586" actId="478"/>
          <ac:picMkLst>
            <pc:docMk/>
            <pc:sldMk cId="1193482723" sldId="285"/>
            <ac:picMk id="15" creationId="{CCAC5DFC-023D-457F-B599-57CECBE6071A}"/>
          </ac:picMkLst>
        </pc:picChg>
        <pc:picChg chg="add del mod">
          <ac:chgData name="Raji P" userId="a81d9671-d9d0-4dbb-b861-2c46874060eb" providerId="ADAL" clId="{CD0D01E3-0DEE-4FA0-B003-39477FC9BC5A}" dt="2021-12-24T05:55:31.895" v="1570" actId="478"/>
          <ac:picMkLst>
            <pc:docMk/>
            <pc:sldMk cId="1193482723" sldId="285"/>
            <ac:picMk id="17" creationId="{4182C851-5E2B-49FD-8957-6C44921EC8FA}"/>
          </ac:picMkLst>
        </pc:picChg>
        <pc:picChg chg="add del mod">
          <ac:chgData name="Raji P" userId="a81d9671-d9d0-4dbb-b861-2c46874060eb" providerId="ADAL" clId="{CD0D01E3-0DEE-4FA0-B003-39477FC9BC5A}" dt="2021-12-24T05:57:13.631" v="1585" actId="478"/>
          <ac:picMkLst>
            <pc:docMk/>
            <pc:sldMk cId="1193482723" sldId="285"/>
            <ac:picMk id="18" creationId="{B4922E5D-4958-45F6-9915-89FFE411614F}"/>
          </ac:picMkLst>
        </pc:picChg>
        <pc:picChg chg="add del mod">
          <ac:chgData name="Raji P" userId="a81d9671-d9d0-4dbb-b861-2c46874060eb" providerId="ADAL" clId="{CD0D01E3-0DEE-4FA0-B003-39477FC9BC5A}" dt="2021-12-24T05:55:30.623" v="1569" actId="478"/>
          <ac:picMkLst>
            <pc:docMk/>
            <pc:sldMk cId="1193482723" sldId="285"/>
            <ac:picMk id="19" creationId="{A33CC2FC-86E1-445A-AD1B-A8FD80EA0EA0}"/>
          </ac:picMkLst>
        </pc:picChg>
        <pc:picChg chg="add mod">
          <ac:chgData name="Raji P" userId="a81d9671-d9d0-4dbb-b861-2c46874060eb" providerId="ADAL" clId="{CD0D01E3-0DEE-4FA0-B003-39477FC9BC5A}" dt="2021-12-24T07:40:33.937" v="3314" actId="1076"/>
          <ac:picMkLst>
            <pc:docMk/>
            <pc:sldMk cId="1193482723" sldId="285"/>
            <ac:picMk id="22" creationId="{990A2BB0-F918-4D74-A702-D9101B37B6D2}"/>
          </ac:picMkLst>
        </pc:picChg>
        <pc:picChg chg="add mod">
          <ac:chgData name="Raji P" userId="a81d9671-d9d0-4dbb-b861-2c46874060eb" providerId="ADAL" clId="{CD0D01E3-0DEE-4FA0-B003-39477FC9BC5A}" dt="2021-12-24T07:40:42.333" v="3316" actId="1076"/>
          <ac:picMkLst>
            <pc:docMk/>
            <pc:sldMk cId="1193482723" sldId="285"/>
            <ac:picMk id="23" creationId="{F06318C9-13EB-4B92-B649-77FC9A60C8C8}"/>
          </ac:picMkLst>
        </pc:picChg>
      </pc:sldChg>
      <pc:sldChg chg="addSp delSp modSp new del mod">
        <pc:chgData name="Raji P" userId="a81d9671-d9d0-4dbb-b861-2c46874060eb" providerId="ADAL" clId="{CD0D01E3-0DEE-4FA0-B003-39477FC9BC5A}" dt="2021-12-24T06:21:08.784" v="1634" actId="47"/>
        <pc:sldMkLst>
          <pc:docMk/>
          <pc:sldMk cId="3149212593" sldId="286"/>
        </pc:sldMkLst>
        <pc:spChg chg="mod">
          <ac:chgData name="Raji P" userId="a81d9671-d9d0-4dbb-b861-2c46874060eb" providerId="ADAL" clId="{CD0D01E3-0DEE-4FA0-B003-39477FC9BC5A}" dt="2021-12-24T06:19:45.118" v="1613" actId="21"/>
          <ac:spMkLst>
            <pc:docMk/>
            <pc:sldMk cId="3149212593" sldId="286"/>
            <ac:spMk id="4" creationId="{B738F20F-A071-4B95-BD57-FFBE791120A2}"/>
          </ac:spMkLst>
        </pc:spChg>
        <pc:picChg chg="add del mod">
          <ac:chgData name="Raji P" userId="a81d9671-d9d0-4dbb-b861-2c46874060eb" providerId="ADAL" clId="{CD0D01E3-0DEE-4FA0-B003-39477FC9BC5A}" dt="2021-12-24T06:19:54.347" v="1615" actId="21"/>
          <ac:picMkLst>
            <pc:docMk/>
            <pc:sldMk cId="3149212593" sldId="286"/>
            <ac:picMk id="6" creationId="{79B272AB-72D2-4B48-8825-49399053E476}"/>
          </ac:picMkLst>
        </pc:picChg>
      </pc:sldChg>
      <pc:sldChg chg="addSp modSp new mod modNotesTx">
        <pc:chgData name="Raji P" userId="a81d9671-d9d0-4dbb-b861-2c46874060eb" providerId="ADAL" clId="{CD0D01E3-0DEE-4FA0-B003-39477FC9BC5A}" dt="2021-12-24T02:51:51.004" v="448" actId="20577"/>
        <pc:sldMkLst>
          <pc:docMk/>
          <pc:sldMk cId="2110384380" sldId="287"/>
        </pc:sldMkLst>
        <pc:spChg chg="mod">
          <ac:chgData name="Raji P" userId="a81d9671-d9d0-4dbb-b861-2c46874060eb" providerId="ADAL" clId="{CD0D01E3-0DEE-4FA0-B003-39477FC9BC5A}" dt="2021-12-24T02:50:02.374" v="418"/>
          <ac:spMkLst>
            <pc:docMk/>
            <pc:sldMk cId="2110384380" sldId="287"/>
            <ac:spMk id="4" creationId="{0B0122F8-9DDF-4DFC-89FE-B0BAD7D285EB}"/>
          </ac:spMkLst>
        </pc:spChg>
        <pc:spChg chg="mod">
          <ac:chgData name="Raji P" userId="a81d9671-d9d0-4dbb-b861-2c46874060eb" providerId="ADAL" clId="{CD0D01E3-0DEE-4FA0-B003-39477FC9BC5A}" dt="2021-12-24T02:51:16.521" v="445" actId="20577"/>
          <ac:spMkLst>
            <pc:docMk/>
            <pc:sldMk cId="2110384380" sldId="287"/>
            <ac:spMk id="5" creationId="{C77D9146-CC6C-4EB7-A70A-AAE317DED5E5}"/>
          </ac:spMkLst>
        </pc:spChg>
        <pc:spChg chg="add mod">
          <ac:chgData name="Raji P" userId="a81d9671-d9d0-4dbb-b861-2c46874060eb" providerId="ADAL" clId="{CD0D01E3-0DEE-4FA0-B003-39477FC9BC5A}" dt="2021-12-24T02:50:57.973" v="425" actId="1076"/>
          <ac:spMkLst>
            <pc:docMk/>
            <pc:sldMk cId="2110384380" sldId="287"/>
            <ac:spMk id="9" creationId="{348101BC-04B5-49C1-9A5F-ED2BF57E1C2B}"/>
          </ac:spMkLst>
        </pc:spChg>
        <pc:graphicFrameChg chg="add mod">
          <ac:chgData name="Raji P" userId="a81d9671-d9d0-4dbb-b861-2c46874060eb" providerId="ADAL" clId="{CD0D01E3-0DEE-4FA0-B003-39477FC9BC5A}" dt="2021-12-24T02:50:40.371" v="423" actId="1076"/>
          <ac:graphicFrameMkLst>
            <pc:docMk/>
            <pc:sldMk cId="2110384380" sldId="287"/>
            <ac:graphicFrameMk id="7" creationId="{E2195A7B-FEBD-45BC-89E6-544126889D17}"/>
          </ac:graphicFrameMkLst>
        </pc:graphicFrameChg>
        <pc:picChg chg="add mod">
          <ac:chgData name="Raji P" userId="a81d9671-d9d0-4dbb-b861-2c46874060eb" providerId="ADAL" clId="{CD0D01E3-0DEE-4FA0-B003-39477FC9BC5A}" dt="2021-12-24T02:50:21.714" v="421" actId="1076"/>
          <ac:picMkLst>
            <pc:docMk/>
            <pc:sldMk cId="2110384380" sldId="287"/>
            <ac:picMk id="6" creationId="{7CA5BF60-DC21-4E0D-86AB-C75A610DBE26}"/>
          </ac:picMkLst>
        </pc:picChg>
      </pc:sldChg>
      <pc:sldChg chg="addSp modSp new mod">
        <pc:chgData name="Raji P" userId="a81d9671-d9d0-4dbb-b861-2c46874060eb" providerId="ADAL" clId="{CD0D01E3-0DEE-4FA0-B003-39477FC9BC5A}" dt="2021-12-24T02:54:06.619" v="505" actId="14100"/>
        <pc:sldMkLst>
          <pc:docMk/>
          <pc:sldMk cId="335591672" sldId="288"/>
        </pc:sldMkLst>
        <pc:spChg chg="mod">
          <ac:chgData name="Raji P" userId="a81d9671-d9d0-4dbb-b861-2c46874060eb" providerId="ADAL" clId="{CD0D01E3-0DEE-4FA0-B003-39477FC9BC5A}" dt="2021-12-24T02:53:59.896" v="504" actId="255"/>
          <ac:spMkLst>
            <pc:docMk/>
            <pc:sldMk cId="335591672" sldId="288"/>
            <ac:spMk id="4" creationId="{BC4CC008-13EB-4E90-88B8-D0C12080B575}"/>
          </ac:spMkLst>
        </pc:spChg>
        <pc:spChg chg="mod">
          <ac:chgData name="Raji P" userId="a81d9671-d9d0-4dbb-b861-2c46874060eb" providerId="ADAL" clId="{CD0D01E3-0DEE-4FA0-B003-39477FC9BC5A}" dt="2021-12-24T02:52:42.770" v="477" actId="20577"/>
          <ac:spMkLst>
            <pc:docMk/>
            <pc:sldMk cId="335591672" sldId="288"/>
            <ac:spMk id="5" creationId="{815BA906-3285-4362-8AE6-8F2249718A4D}"/>
          </ac:spMkLst>
        </pc:spChg>
        <pc:picChg chg="add mod">
          <ac:chgData name="Raji P" userId="a81d9671-d9d0-4dbb-b861-2c46874060eb" providerId="ADAL" clId="{CD0D01E3-0DEE-4FA0-B003-39477FC9BC5A}" dt="2021-12-24T02:54:06.619" v="505" actId="14100"/>
          <ac:picMkLst>
            <pc:docMk/>
            <pc:sldMk cId="335591672" sldId="288"/>
            <ac:picMk id="6" creationId="{A277C44E-BF1F-40B2-A791-20D857EA61F1}"/>
          </ac:picMkLst>
        </pc:picChg>
      </pc:sldChg>
      <pc:sldChg chg="addSp modSp new mod modNotesTx">
        <pc:chgData name="Raji P" userId="a81d9671-d9d0-4dbb-b861-2c46874060eb" providerId="ADAL" clId="{CD0D01E3-0DEE-4FA0-B003-39477FC9BC5A}" dt="2021-12-24T07:41:04.974" v="3317" actId="5793"/>
        <pc:sldMkLst>
          <pc:docMk/>
          <pc:sldMk cId="722050665" sldId="289"/>
        </pc:sldMkLst>
        <pc:spChg chg="mod">
          <ac:chgData name="Raji P" userId="a81d9671-d9d0-4dbb-b861-2c46874060eb" providerId="ADAL" clId="{CD0D01E3-0DEE-4FA0-B003-39477FC9BC5A}" dt="2021-12-24T07:41:04.974" v="3317" actId="5793"/>
          <ac:spMkLst>
            <pc:docMk/>
            <pc:sldMk cId="722050665" sldId="289"/>
            <ac:spMk id="4" creationId="{FCAEA266-96A6-41A6-9F11-653C3E556424}"/>
          </ac:spMkLst>
        </pc:spChg>
        <pc:spChg chg="mod">
          <ac:chgData name="Raji P" userId="a81d9671-d9d0-4dbb-b861-2c46874060eb" providerId="ADAL" clId="{CD0D01E3-0DEE-4FA0-B003-39477FC9BC5A}" dt="2021-12-24T02:54:32.721" v="528" actId="20577"/>
          <ac:spMkLst>
            <pc:docMk/>
            <pc:sldMk cId="722050665" sldId="289"/>
            <ac:spMk id="5" creationId="{D275B486-6462-4FCE-B491-755618DDF971}"/>
          </ac:spMkLst>
        </pc:spChg>
        <pc:picChg chg="add mod">
          <ac:chgData name="Raji P" userId="a81d9671-d9d0-4dbb-b861-2c46874060eb" providerId="ADAL" clId="{CD0D01E3-0DEE-4FA0-B003-39477FC9BC5A}" dt="2021-12-24T02:58:20.339" v="562" actId="1076"/>
          <ac:picMkLst>
            <pc:docMk/>
            <pc:sldMk cId="722050665" sldId="289"/>
            <ac:picMk id="6" creationId="{21312E0B-CA2D-40B4-8994-006AC383F2EF}"/>
          </ac:picMkLst>
        </pc:picChg>
      </pc:sldChg>
      <pc:sldChg chg="addSp delSp modSp new mod">
        <pc:chgData name="Raji P" userId="a81d9671-d9d0-4dbb-b861-2c46874060eb" providerId="ADAL" clId="{CD0D01E3-0DEE-4FA0-B003-39477FC9BC5A}" dt="2021-12-24T07:40:24.843" v="3313" actId="20577"/>
        <pc:sldMkLst>
          <pc:docMk/>
          <pc:sldMk cId="366109930" sldId="290"/>
        </pc:sldMkLst>
        <pc:spChg chg="del mod">
          <ac:chgData name="Raji P" userId="a81d9671-d9d0-4dbb-b861-2c46874060eb" providerId="ADAL" clId="{CD0D01E3-0DEE-4FA0-B003-39477FC9BC5A}" dt="2021-12-24T05:52:21.343" v="1553" actId="3680"/>
          <ac:spMkLst>
            <pc:docMk/>
            <pc:sldMk cId="366109930" sldId="290"/>
            <ac:spMk id="4" creationId="{9EB476F3-0562-4B26-824F-839F4EF6FC2B}"/>
          </ac:spMkLst>
        </pc:spChg>
        <pc:spChg chg="mod">
          <ac:chgData name="Raji P" userId="a81d9671-d9d0-4dbb-b861-2c46874060eb" providerId="ADAL" clId="{CD0D01E3-0DEE-4FA0-B003-39477FC9BC5A}" dt="2021-12-24T06:24:06.032" v="1655" actId="20577"/>
          <ac:spMkLst>
            <pc:docMk/>
            <pc:sldMk cId="366109930" sldId="290"/>
            <ac:spMk id="5" creationId="{6617F859-A2DC-4B80-BE0D-20AB0220147B}"/>
          </ac:spMkLst>
        </pc:spChg>
        <pc:graphicFrameChg chg="add mod ord modGraphic">
          <ac:chgData name="Raji P" userId="a81d9671-d9d0-4dbb-b861-2c46874060eb" providerId="ADAL" clId="{CD0D01E3-0DEE-4FA0-B003-39477FC9BC5A}" dt="2021-12-24T07:40:24.843" v="3313" actId="20577"/>
          <ac:graphicFrameMkLst>
            <pc:docMk/>
            <pc:sldMk cId="366109930" sldId="290"/>
            <ac:graphicFrameMk id="6" creationId="{4CB48666-FDF0-45F4-BAC1-9EEE308E2F2B}"/>
          </ac:graphicFrameMkLst>
        </pc:graphicFrameChg>
        <pc:picChg chg="add del mod">
          <ac:chgData name="Raji P" userId="a81d9671-d9d0-4dbb-b861-2c46874060eb" providerId="ADAL" clId="{CD0D01E3-0DEE-4FA0-B003-39477FC9BC5A}" dt="2021-12-24T05:53:39.725" v="1568" actId="478"/>
          <ac:picMkLst>
            <pc:docMk/>
            <pc:sldMk cId="366109930" sldId="290"/>
            <ac:picMk id="7" creationId="{366A62DE-BA7F-4545-85A8-3EBD4BDCD17D}"/>
          </ac:picMkLst>
        </pc:picChg>
        <pc:picChg chg="add del mod">
          <ac:chgData name="Raji P" userId="a81d9671-d9d0-4dbb-b861-2c46874060eb" providerId="ADAL" clId="{CD0D01E3-0DEE-4FA0-B003-39477FC9BC5A}" dt="2021-12-24T05:53:01.055" v="1560"/>
          <ac:picMkLst>
            <pc:docMk/>
            <pc:sldMk cId="366109930" sldId="290"/>
            <ac:picMk id="8" creationId="{B4DDB58A-D09A-4C4F-BA41-5D392A74F7D8}"/>
          </ac:picMkLst>
        </pc:picChg>
        <pc:picChg chg="add mod">
          <ac:chgData name="Raji P" userId="a81d9671-d9d0-4dbb-b861-2c46874060eb" providerId="ADAL" clId="{CD0D01E3-0DEE-4FA0-B003-39477FC9BC5A}" dt="2021-12-24T06:27:43.428" v="1671" actId="14100"/>
          <ac:picMkLst>
            <pc:docMk/>
            <pc:sldMk cId="366109930" sldId="290"/>
            <ac:picMk id="9" creationId="{AEF3012D-EDBA-4A03-8B5F-39A43A433F47}"/>
          </ac:picMkLst>
        </pc:picChg>
        <pc:picChg chg="add mod">
          <ac:chgData name="Raji P" userId="a81d9671-d9d0-4dbb-b861-2c46874060eb" providerId="ADAL" clId="{CD0D01E3-0DEE-4FA0-B003-39477FC9BC5A}" dt="2021-12-24T06:27:52.181" v="1673" actId="14100"/>
          <ac:picMkLst>
            <pc:docMk/>
            <pc:sldMk cId="366109930" sldId="290"/>
            <ac:picMk id="10" creationId="{5EFCB1E7-A00F-4B34-91D1-91B3393DD5EE}"/>
          </ac:picMkLst>
        </pc:picChg>
      </pc:sldChg>
      <pc:sldChg chg="addSp modSp new mod modNotesTx">
        <pc:chgData name="Raji P" userId="a81d9671-d9d0-4dbb-b861-2c46874060eb" providerId="ADAL" clId="{CD0D01E3-0DEE-4FA0-B003-39477FC9BC5A}" dt="2021-12-24T07:43:33.861" v="3370" actId="1076"/>
        <pc:sldMkLst>
          <pc:docMk/>
          <pc:sldMk cId="603224807" sldId="291"/>
        </pc:sldMkLst>
        <pc:spChg chg="mod">
          <ac:chgData name="Raji P" userId="a81d9671-d9d0-4dbb-b861-2c46874060eb" providerId="ADAL" clId="{CD0D01E3-0DEE-4FA0-B003-39477FC9BC5A}" dt="2021-12-24T07:43:27.586" v="3369" actId="2710"/>
          <ac:spMkLst>
            <pc:docMk/>
            <pc:sldMk cId="603224807" sldId="291"/>
            <ac:spMk id="4" creationId="{3F07DA18-41AD-4273-BFF0-12C260F3134C}"/>
          </ac:spMkLst>
        </pc:spChg>
        <pc:spChg chg="mod">
          <ac:chgData name="Raji P" userId="a81d9671-d9d0-4dbb-b861-2c46874060eb" providerId="ADAL" clId="{CD0D01E3-0DEE-4FA0-B003-39477FC9BC5A}" dt="2021-12-24T02:58:53.648" v="596" actId="20577"/>
          <ac:spMkLst>
            <pc:docMk/>
            <pc:sldMk cId="603224807" sldId="291"/>
            <ac:spMk id="5" creationId="{1781065C-1FC6-4E87-8FE5-F825B5FBCC3F}"/>
          </ac:spMkLst>
        </pc:spChg>
        <pc:picChg chg="add mod modCrop">
          <ac:chgData name="Raji P" userId="a81d9671-d9d0-4dbb-b861-2c46874060eb" providerId="ADAL" clId="{CD0D01E3-0DEE-4FA0-B003-39477FC9BC5A}" dt="2021-12-24T07:43:33.861" v="3370" actId="1076"/>
          <ac:picMkLst>
            <pc:docMk/>
            <pc:sldMk cId="603224807" sldId="291"/>
            <ac:picMk id="6" creationId="{D886F132-9D0A-4D56-9A83-41F533CFC525}"/>
          </ac:picMkLst>
        </pc:picChg>
      </pc:sldChg>
      <pc:sldChg chg="addSp modSp new mod">
        <pc:chgData name="Raji P" userId="a81d9671-d9d0-4dbb-b861-2c46874060eb" providerId="ADAL" clId="{CD0D01E3-0DEE-4FA0-B003-39477FC9BC5A}" dt="2021-12-24T06:42:46.364" v="1709" actId="255"/>
        <pc:sldMkLst>
          <pc:docMk/>
          <pc:sldMk cId="2976609774" sldId="292"/>
        </pc:sldMkLst>
        <pc:spChg chg="mod">
          <ac:chgData name="Raji P" userId="a81d9671-d9d0-4dbb-b861-2c46874060eb" providerId="ADAL" clId="{CD0D01E3-0DEE-4FA0-B003-39477FC9BC5A}" dt="2021-12-24T06:42:46.364" v="1709" actId="255"/>
          <ac:spMkLst>
            <pc:docMk/>
            <pc:sldMk cId="2976609774" sldId="292"/>
            <ac:spMk id="4" creationId="{B5F1971E-6BAF-4025-948B-42EEB68137B1}"/>
          </ac:spMkLst>
        </pc:spChg>
        <pc:spChg chg="mod">
          <ac:chgData name="Raji P" userId="a81d9671-d9d0-4dbb-b861-2c46874060eb" providerId="ADAL" clId="{CD0D01E3-0DEE-4FA0-B003-39477FC9BC5A}" dt="2021-12-24T03:01:12.623" v="625" actId="20577"/>
          <ac:spMkLst>
            <pc:docMk/>
            <pc:sldMk cId="2976609774" sldId="292"/>
            <ac:spMk id="5" creationId="{B7B7B36E-6FD9-4CAD-9D37-1A49A05C23CD}"/>
          </ac:spMkLst>
        </pc:spChg>
        <pc:picChg chg="add mod">
          <ac:chgData name="Raji P" userId="a81d9671-d9d0-4dbb-b861-2c46874060eb" providerId="ADAL" clId="{CD0D01E3-0DEE-4FA0-B003-39477FC9BC5A}" dt="2021-12-24T03:02:15.299" v="634" actId="1076"/>
          <ac:picMkLst>
            <pc:docMk/>
            <pc:sldMk cId="2976609774" sldId="292"/>
            <ac:picMk id="6" creationId="{9C0C0C71-1ED4-4C6E-9969-DBCEC849B3F8}"/>
          </ac:picMkLst>
        </pc:picChg>
      </pc:sldChg>
      <pc:sldChg chg="modSp new mod">
        <pc:chgData name="Raji P" userId="a81d9671-d9d0-4dbb-b861-2c46874060eb" providerId="ADAL" clId="{CD0D01E3-0DEE-4FA0-B003-39477FC9BC5A}" dt="2021-12-24T06:45:38.608" v="1796" actId="20577"/>
        <pc:sldMkLst>
          <pc:docMk/>
          <pc:sldMk cId="3459142987" sldId="293"/>
        </pc:sldMkLst>
        <pc:spChg chg="mod">
          <ac:chgData name="Raji P" userId="a81d9671-d9d0-4dbb-b861-2c46874060eb" providerId="ADAL" clId="{CD0D01E3-0DEE-4FA0-B003-39477FC9BC5A}" dt="2021-12-24T06:45:38.608" v="1796" actId="20577"/>
          <ac:spMkLst>
            <pc:docMk/>
            <pc:sldMk cId="3459142987" sldId="293"/>
            <ac:spMk id="4" creationId="{A09AC743-D745-423B-990B-4DC145815B13}"/>
          </ac:spMkLst>
        </pc:spChg>
        <pc:spChg chg="mod">
          <ac:chgData name="Raji P" userId="a81d9671-d9d0-4dbb-b861-2c46874060eb" providerId="ADAL" clId="{CD0D01E3-0DEE-4FA0-B003-39477FC9BC5A}" dt="2021-12-24T03:02:48.715" v="663" actId="20577"/>
          <ac:spMkLst>
            <pc:docMk/>
            <pc:sldMk cId="3459142987" sldId="293"/>
            <ac:spMk id="5" creationId="{5D5B2D1D-CA9E-4215-A22A-7A8DBEF409F4}"/>
          </ac:spMkLst>
        </pc:spChg>
      </pc:sldChg>
      <pc:sldChg chg="addSp modSp new mod">
        <pc:chgData name="Raji P" userId="a81d9671-d9d0-4dbb-b861-2c46874060eb" providerId="ADAL" clId="{CD0D01E3-0DEE-4FA0-B003-39477FC9BC5A}" dt="2021-12-24T07:44:39.344" v="3379" actId="27636"/>
        <pc:sldMkLst>
          <pc:docMk/>
          <pc:sldMk cId="4154671232" sldId="294"/>
        </pc:sldMkLst>
        <pc:spChg chg="mod">
          <ac:chgData name="Raji P" userId="a81d9671-d9d0-4dbb-b861-2c46874060eb" providerId="ADAL" clId="{CD0D01E3-0DEE-4FA0-B003-39477FC9BC5A}" dt="2021-12-24T07:44:39.344" v="3379" actId="27636"/>
          <ac:spMkLst>
            <pc:docMk/>
            <pc:sldMk cId="4154671232" sldId="294"/>
            <ac:spMk id="4" creationId="{A48A0AA6-DE1A-4E61-B4B4-A0CBE4E8D83D}"/>
          </ac:spMkLst>
        </pc:spChg>
        <pc:spChg chg="mod">
          <ac:chgData name="Raji P" userId="a81d9671-d9d0-4dbb-b861-2c46874060eb" providerId="ADAL" clId="{CD0D01E3-0DEE-4FA0-B003-39477FC9BC5A}" dt="2021-12-24T03:03:29.783" v="681" actId="20577"/>
          <ac:spMkLst>
            <pc:docMk/>
            <pc:sldMk cId="4154671232" sldId="294"/>
            <ac:spMk id="5" creationId="{46AD5218-3C07-4B62-AE5D-2EA4E9E6AF17}"/>
          </ac:spMkLst>
        </pc:spChg>
        <pc:picChg chg="add mod">
          <ac:chgData name="Raji P" userId="a81d9671-d9d0-4dbb-b861-2c46874060eb" providerId="ADAL" clId="{CD0D01E3-0DEE-4FA0-B003-39477FC9BC5A}" dt="2021-12-24T03:06:38.002" v="703" actId="14100"/>
          <ac:picMkLst>
            <pc:docMk/>
            <pc:sldMk cId="4154671232" sldId="294"/>
            <ac:picMk id="6" creationId="{0B127C7B-417A-424C-BC61-819C145FC7C0}"/>
          </ac:picMkLst>
        </pc:picChg>
      </pc:sldChg>
      <pc:sldChg chg="addSp modSp new mod">
        <pc:chgData name="Raji P" userId="a81d9671-d9d0-4dbb-b861-2c46874060eb" providerId="ADAL" clId="{CD0D01E3-0DEE-4FA0-B003-39477FC9BC5A}" dt="2021-12-24T07:45:23.849" v="3407" actId="6549"/>
        <pc:sldMkLst>
          <pc:docMk/>
          <pc:sldMk cId="3760488321" sldId="295"/>
        </pc:sldMkLst>
        <pc:spChg chg="mod">
          <ac:chgData name="Raji P" userId="a81d9671-d9d0-4dbb-b861-2c46874060eb" providerId="ADAL" clId="{CD0D01E3-0DEE-4FA0-B003-39477FC9BC5A}" dt="2021-12-24T07:45:23.849" v="3407" actId="6549"/>
          <ac:spMkLst>
            <pc:docMk/>
            <pc:sldMk cId="3760488321" sldId="295"/>
            <ac:spMk id="4" creationId="{635FB2FD-0C2F-4CD8-BEA3-5C5910C60169}"/>
          </ac:spMkLst>
        </pc:spChg>
        <pc:spChg chg="mod">
          <ac:chgData name="Raji P" userId="a81d9671-d9d0-4dbb-b861-2c46874060eb" providerId="ADAL" clId="{CD0D01E3-0DEE-4FA0-B003-39477FC9BC5A}" dt="2021-12-24T03:07:02.624" v="724" actId="20577"/>
          <ac:spMkLst>
            <pc:docMk/>
            <pc:sldMk cId="3760488321" sldId="295"/>
            <ac:spMk id="5" creationId="{B99F802E-530C-418E-B018-DF81D3DABE67}"/>
          </ac:spMkLst>
        </pc:spChg>
        <pc:picChg chg="add mod">
          <ac:chgData name="Raji P" userId="a81d9671-d9d0-4dbb-b861-2c46874060eb" providerId="ADAL" clId="{CD0D01E3-0DEE-4FA0-B003-39477FC9BC5A}" dt="2021-12-24T06:48:14.707" v="1831" actId="14100"/>
          <ac:picMkLst>
            <pc:docMk/>
            <pc:sldMk cId="3760488321" sldId="295"/>
            <ac:picMk id="6" creationId="{11BFA8BB-B3DD-46C3-88B6-80EF2F2B2861}"/>
          </ac:picMkLst>
        </pc:picChg>
      </pc:sldChg>
      <pc:sldChg chg="modSp new mod">
        <pc:chgData name="Raji P" userId="a81d9671-d9d0-4dbb-b861-2c46874060eb" providerId="ADAL" clId="{CD0D01E3-0DEE-4FA0-B003-39477FC9BC5A}" dt="2021-12-24T07:45:45.974" v="3408" actId="255"/>
        <pc:sldMkLst>
          <pc:docMk/>
          <pc:sldMk cId="1888929330" sldId="296"/>
        </pc:sldMkLst>
        <pc:spChg chg="mod">
          <ac:chgData name="Raji P" userId="a81d9671-d9d0-4dbb-b861-2c46874060eb" providerId="ADAL" clId="{CD0D01E3-0DEE-4FA0-B003-39477FC9BC5A}" dt="2021-12-24T07:45:45.974" v="3408" actId="255"/>
          <ac:spMkLst>
            <pc:docMk/>
            <pc:sldMk cId="1888929330" sldId="296"/>
            <ac:spMk id="4" creationId="{6D18DEA6-72DB-4BDD-B562-8E198DEBEF67}"/>
          </ac:spMkLst>
        </pc:spChg>
        <pc:spChg chg="mod">
          <ac:chgData name="Raji P" userId="a81d9671-d9d0-4dbb-b861-2c46874060eb" providerId="ADAL" clId="{CD0D01E3-0DEE-4FA0-B003-39477FC9BC5A}" dt="2021-12-24T03:09:13.292" v="769" actId="20577"/>
          <ac:spMkLst>
            <pc:docMk/>
            <pc:sldMk cId="1888929330" sldId="296"/>
            <ac:spMk id="5" creationId="{FA5CC311-0C4B-4B43-BFFE-C241195BDD00}"/>
          </ac:spMkLst>
        </pc:spChg>
      </pc:sldChg>
      <pc:sldChg chg="addSp modSp new mod modNotesTx">
        <pc:chgData name="Raji P" userId="a81d9671-d9d0-4dbb-b861-2c46874060eb" providerId="ADAL" clId="{CD0D01E3-0DEE-4FA0-B003-39477FC9BC5A}" dt="2021-12-24T06:53:34.763" v="2009" actId="20577"/>
        <pc:sldMkLst>
          <pc:docMk/>
          <pc:sldMk cId="3661397768" sldId="297"/>
        </pc:sldMkLst>
        <pc:spChg chg="mod">
          <ac:chgData name="Raji P" userId="a81d9671-d9d0-4dbb-b861-2c46874060eb" providerId="ADAL" clId="{CD0D01E3-0DEE-4FA0-B003-39477FC9BC5A}" dt="2021-12-24T06:53:34.763" v="2009" actId="20577"/>
          <ac:spMkLst>
            <pc:docMk/>
            <pc:sldMk cId="3661397768" sldId="297"/>
            <ac:spMk id="4" creationId="{0A67CEEA-F99F-4F98-87FD-2414A7BBE3BE}"/>
          </ac:spMkLst>
        </pc:spChg>
        <pc:spChg chg="mod">
          <ac:chgData name="Raji P" userId="a81d9671-d9d0-4dbb-b861-2c46874060eb" providerId="ADAL" clId="{CD0D01E3-0DEE-4FA0-B003-39477FC9BC5A}" dt="2021-12-24T03:09:48.392" v="800" actId="20577"/>
          <ac:spMkLst>
            <pc:docMk/>
            <pc:sldMk cId="3661397768" sldId="297"/>
            <ac:spMk id="5" creationId="{598BD9A3-98C3-4B34-AD65-0E933A25FBC4}"/>
          </ac:spMkLst>
        </pc:spChg>
        <pc:picChg chg="add mod">
          <ac:chgData name="Raji P" userId="a81d9671-d9d0-4dbb-b861-2c46874060eb" providerId="ADAL" clId="{CD0D01E3-0DEE-4FA0-B003-39477FC9BC5A}" dt="2021-12-24T06:53:09.279" v="2004" actId="1076"/>
          <ac:picMkLst>
            <pc:docMk/>
            <pc:sldMk cId="3661397768" sldId="297"/>
            <ac:picMk id="6" creationId="{BD18E693-4222-411A-8A98-A553620C4CDE}"/>
          </ac:picMkLst>
        </pc:picChg>
      </pc:sldChg>
      <pc:sldChg chg="addSp modSp new del mod modNotesTx">
        <pc:chgData name="Raji P" userId="a81d9671-d9d0-4dbb-b861-2c46874060eb" providerId="ADAL" clId="{CD0D01E3-0DEE-4FA0-B003-39477FC9BC5A}" dt="2021-12-24T08:43:11.077" v="3584" actId="47"/>
        <pc:sldMkLst>
          <pc:docMk/>
          <pc:sldMk cId="3520694341" sldId="298"/>
        </pc:sldMkLst>
        <pc:spChg chg="mod">
          <ac:chgData name="Raji P" userId="a81d9671-d9d0-4dbb-b861-2c46874060eb" providerId="ADAL" clId="{CD0D01E3-0DEE-4FA0-B003-39477FC9BC5A}" dt="2021-12-24T06:54:41.906" v="2059" actId="20577"/>
          <ac:spMkLst>
            <pc:docMk/>
            <pc:sldMk cId="3520694341" sldId="298"/>
            <ac:spMk id="4" creationId="{028C6696-CB25-4B15-8B43-E4C0959B24AB}"/>
          </ac:spMkLst>
        </pc:spChg>
        <pc:spChg chg="mod">
          <ac:chgData name="Raji P" userId="a81d9671-d9d0-4dbb-b861-2c46874060eb" providerId="ADAL" clId="{CD0D01E3-0DEE-4FA0-B003-39477FC9BC5A}" dt="2021-12-24T03:12:38.248" v="836" actId="20577"/>
          <ac:spMkLst>
            <pc:docMk/>
            <pc:sldMk cId="3520694341" sldId="298"/>
            <ac:spMk id="5" creationId="{063FAF18-DB53-4F2E-A65E-F652FA2CD70B}"/>
          </ac:spMkLst>
        </pc:spChg>
        <pc:picChg chg="add mod">
          <ac:chgData name="Raji P" userId="a81d9671-d9d0-4dbb-b861-2c46874060eb" providerId="ADAL" clId="{CD0D01E3-0DEE-4FA0-B003-39477FC9BC5A}" dt="2021-12-24T03:13:36.093" v="846" actId="1076"/>
          <ac:picMkLst>
            <pc:docMk/>
            <pc:sldMk cId="3520694341" sldId="298"/>
            <ac:picMk id="6" creationId="{04FF4589-3EE2-4D46-8A89-498D91173FDC}"/>
          </ac:picMkLst>
        </pc:picChg>
      </pc:sldChg>
      <pc:sldChg chg="addSp modSp new del mod">
        <pc:chgData name="Raji P" userId="a81d9671-d9d0-4dbb-b861-2c46874060eb" providerId="ADAL" clId="{CD0D01E3-0DEE-4FA0-B003-39477FC9BC5A}" dt="2021-12-24T09:27:42.543" v="4672" actId="47"/>
        <pc:sldMkLst>
          <pc:docMk/>
          <pc:sldMk cId="776516919" sldId="299"/>
        </pc:sldMkLst>
        <pc:spChg chg="mod">
          <ac:chgData name="Raji P" userId="a81d9671-d9d0-4dbb-b861-2c46874060eb" providerId="ADAL" clId="{CD0D01E3-0DEE-4FA0-B003-39477FC9BC5A}" dt="2021-12-24T09:25:56.782" v="4626" actId="27636"/>
          <ac:spMkLst>
            <pc:docMk/>
            <pc:sldMk cId="776516919" sldId="299"/>
            <ac:spMk id="4" creationId="{0438D605-E7CF-4C73-82F0-5CA4A1808664}"/>
          </ac:spMkLst>
        </pc:spChg>
        <pc:spChg chg="mod">
          <ac:chgData name="Raji P" userId="a81d9671-d9d0-4dbb-b861-2c46874060eb" providerId="ADAL" clId="{CD0D01E3-0DEE-4FA0-B003-39477FC9BC5A}" dt="2021-12-24T03:14:42.307" v="871" actId="20577"/>
          <ac:spMkLst>
            <pc:docMk/>
            <pc:sldMk cId="776516919" sldId="299"/>
            <ac:spMk id="5" creationId="{274BE9E8-8C03-4AAD-A446-1DAD7941C837}"/>
          </ac:spMkLst>
        </pc:spChg>
        <pc:picChg chg="add mod modCrop">
          <ac:chgData name="Raji P" userId="a81d9671-d9d0-4dbb-b861-2c46874060eb" providerId="ADAL" clId="{CD0D01E3-0DEE-4FA0-B003-39477FC9BC5A}" dt="2021-12-24T09:26:19.489" v="4632" actId="1076"/>
          <ac:picMkLst>
            <pc:docMk/>
            <pc:sldMk cId="776516919" sldId="299"/>
            <ac:picMk id="6" creationId="{168D443C-FEF0-4B86-9177-914B0AAE9C57}"/>
          </ac:picMkLst>
        </pc:picChg>
      </pc:sldChg>
      <pc:sldChg chg="addSp delSp modSp new del mod">
        <pc:chgData name="Raji P" userId="a81d9671-d9d0-4dbb-b861-2c46874060eb" providerId="ADAL" clId="{CD0D01E3-0DEE-4FA0-B003-39477FC9BC5A}" dt="2021-12-24T08:47:05.159" v="3667" actId="47"/>
        <pc:sldMkLst>
          <pc:docMk/>
          <pc:sldMk cId="2161372447" sldId="300"/>
        </pc:sldMkLst>
        <pc:spChg chg="mod">
          <ac:chgData name="Raji P" userId="a81d9671-d9d0-4dbb-b861-2c46874060eb" providerId="ADAL" clId="{CD0D01E3-0DEE-4FA0-B003-39477FC9BC5A}" dt="2021-12-24T07:46:07.027" v="3409" actId="20577"/>
          <ac:spMkLst>
            <pc:docMk/>
            <pc:sldMk cId="2161372447" sldId="300"/>
            <ac:spMk id="4" creationId="{DEDF9848-0EFC-44E5-95BF-DB4B8FD376D6}"/>
          </ac:spMkLst>
        </pc:spChg>
        <pc:spChg chg="mod">
          <ac:chgData name="Raji P" userId="a81d9671-d9d0-4dbb-b861-2c46874060eb" providerId="ADAL" clId="{CD0D01E3-0DEE-4FA0-B003-39477FC9BC5A}" dt="2021-12-24T03:16:42.852" v="901" actId="20577"/>
          <ac:spMkLst>
            <pc:docMk/>
            <pc:sldMk cId="2161372447" sldId="300"/>
            <ac:spMk id="5" creationId="{0D4E93D8-7D33-48CC-A9B7-C2ADB32E020A}"/>
          </ac:spMkLst>
        </pc:spChg>
        <pc:spChg chg="add del mod">
          <ac:chgData name="Raji P" userId="a81d9671-d9d0-4dbb-b861-2c46874060eb" providerId="ADAL" clId="{CD0D01E3-0DEE-4FA0-B003-39477FC9BC5A}" dt="2021-12-24T07:47:31.369" v="3425" actId="478"/>
          <ac:spMkLst>
            <pc:docMk/>
            <pc:sldMk cId="2161372447" sldId="300"/>
            <ac:spMk id="8" creationId="{2380868B-3839-4DBC-8E08-A4A843F3003B}"/>
          </ac:spMkLst>
        </pc:spChg>
        <pc:spChg chg="add">
          <ac:chgData name="Raji P" userId="a81d9671-d9d0-4dbb-b861-2c46874060eb" providerId="ADAL" clId="{CD0D01E3-0DEE-4FA0-B003-39477FC9BC5A}" dt="2021-12-24T08:44:24.854" v="3586" actId="22"/>
          <ac:spMkLst>
            <pc:docMk/>
            <pc:sldMk cId="2161372447" sldId="300"/>
            <ac:spMk id="10" creationId="{96BC2072-059B-408B-BD25-91ABA6563561}"/>
          </ac:spMkLst>
        </pc:spChg>
        <pc:picChg chg="add mod">
          <ac:chgData name="Raji P" userId="a81d9671-d9d0-4dbb-b861-2c46874060eb" providerId="ADAL" clId="{CD0D01E3-0DEE-4FA0-B003-39477FC9BC5A}" dt="2021-12-24T08:44:22.557" v="3585" actId="1076"/>
          <ac:picMkLst>
            <pc:docMk/>
            <pc:sldMk cId="2161372447" sldId="300"/>
            <ac:picMk id="6" creationId="{D49AE55E-F877-428A-BD90-899F5A5CB01E}"/>
          </ac:picMkLst>
        </pc:picChg>
      </pc:sldChg>
      <pc:sldChg chg="addSp delSp modSp new mod">
        <pc:chgData name="Raji P" userId="a81d9671-d9d0-4dbb-b861-2c46874060eb" providerId="ADAL" clId="{CD0D01E3-0DEE-4FA0-B003-39477FC9BC5A}" dt="2021-12-24T09:29:20.099" v="4747" actId="14100"/>
        <pc:sldMkLst>
          <pc:docMk/>
          <pc:sldMk cId="612344746" sldId="301"/>
        </pc:sldMkLst>
        <pc:spChg chg="mod">
          <ac:chgData name="Raji P" userId="a81d9671-d9d0-4dbb-b861-2c46874060eb" providerId="ADAL" clId="{CD0D01E3-0DEE-4FA0-B003-39477FC9BC5A}" dt="2021-12-24T09:28:02.108" v="4674" actId="6549"/>
          <ac:spMkLst>
            <pc:docMk/>
            <pc:sldMk cId="612344746" sldId="301"/>
            <ac:spMk id="4" creationId="{64C37D28-89BC-4BC1-BBEC-A1EFDE471375}"/>
          </ac:spMkLst>
        </pc:spChg>
        <pc:spChg chg="mod">
          <ac:chgData name="Raji P" userId="a81d9671-d9d0-4dbb-b861-2c46874060eb" providerId="ADAL" clId="{CD0D01E3-0DEE-4FA0-B003-39477FC9BC5A}" dt="2021-12-24T09:28:50.459" v="4745" actId="20577"/>
          <ac:spMkLst>
            <pc:docMk/>
            <pc:sldMk cId="612344746" sldId="301"/>
            <ac:spMk id="5" creationId="{1D8EEFC8-B042-42C8-BDE7-04AF93AAAA24}"/>
          </ac:spMkLst>
        </pc:spChg>
        <pc:spChg chg="add del mod">
          <ac:chgData name="Raji P" userId="a81d9671-d9d0-4dbb-b861-2c46874060eb" providerId="ADAL" clId="{CD0D01E3-0DEE-4FA0-B003-39477FC9BC5A}" dt="2021-12-24T03:19:16.113" v="931"/>
          <ac:spMkLst>
            <pc:docMk/>
            <pc:sldMk cId="612344746" sldId="301"/>
            <ac:spMk id="6" creationId="{EA9B3E53-DA4E-4D12-ACCD-209DD2AEEFC0}"/>
          </ac:spMkLst>
        </pc:spChg>
        <pc:spChg chg="mod">
          <ac:chgData name="Raji P" userId="a81d9671-d9d0-4dbb-b861-2c46874060eb" providerId="ADAL" clId="{CD0D01E3-0DEE-4FA0-B003-39477FC9BC5A}" dt="2021-12-24T03:19:16.113" v="931"/>
          <ac:spMkLst>
            <pc:docMk/>
            <pc:sldMk cId="612344746" sldId="301"/>
            <ac:spMk id="8" creationId="{310A5882-5A52-4A53-BE15-889F00B19E0E}"/>
          </ac:spMkLst>
        </pc:spChg>
        <pc:spChg chg="mod">
          <ac:chgData name="Raji P" userId="a81d9671-d9d0-4dbb-b861-2c46874060eb" providerId="ADAL" clId="{CD0D01E3-0DEE-4FA0-B003-39477FC9BC5A}" dt="2021-12-24T03:19:16.113" v="931"/>
          <ac:spMkLst>
            <pc:docMk/>
            <pc:sldMk cId="612344746" sldId="301"/>
            <ac:spMk id="9" creationId="{D1063D76-EE43-45A8-A352-3B3D084B4A46}"/>
          </ac:spMkLst>
        </pc:spChg>
        <pc:spChg chg="mod">
          <ac:chgData name="Raji P" userId="a81d9671-d9d0-4dbb-b861-2c46874060eb" providerId="ADAL" clId="{CD0D01E3-0DEE-4FA0-B003-39477FC9BC5A}" dt="2021-12-24T03:19:16.113" v="931"/>
          <ac:spMkLst>
            <pc:docMk/>
            <pc:sldMk cId="612344746" sldId="301"/>
            <ac:spMk id="10" creationId="{FD15BA53-2A11-4FCE-BE39-719E8BD87148}"/>
          </ac:spMkLst>
        </pc:spChg>
        <pc:spChg chg="mod">
          <ac:chgData name="Raji P" userId="a81d9671-d9d0-4dbb-b861-2c46874060eb" providerId="ADAL" clId="{CD0D01E3-0DEE-4FA0-B003-39477FC9BC5A}" dt="2021-12-24T03:19:16.113" v="931"/>
          <ac:spMkLst>
            <pc:docMk/>
            <pc:sldMk cId="612344746" sldId="301"/>
            <ac:spMk id="11" creationId="{B1B3318E-EB3D-4129-8E69-D23758CC5E8F}"/>
          </ac:spMkLst>
        </pc:spChg>
        <pc:spChg chg="mod">
          <ac:chgData name="Raji P" userId="a81d9671-d9d0-4dbb-b861-2c46874060eb" providerId="ADAL" clId="{CD0D01E3-0DEE-4FA0-B003-39477FC9BC5A}" dt="2021-12-24T03:19:16.113" v="931"/>
          <ac:spMkLst>
            <pc:docMk/>
            <pc:sldMk cId="612344746" sldId="301"/>
            <ac:spMk id="12" creationId="{7B276F5C-2358-45E6-BD15-8505BB610E87}"/>
          </ac:spMkLst>
        </pc:spChg>
        <pc:spChg chg="mod">
          <ac:chgData name="Raji P" userId="a81d9671-d9d0-4dbb-b861-2c46874060eb" providerId="ADAL" clId="{CD0D01E3-0DEE-4FA0-B003-39477FC9BC5A}" dt="2021-12-24T03:19:16.113" v="931"/>
          <ac:spMkLst>
            <pc:docMk/>
            <pc:sldMk cId="612344746" sldId="301"/>
            <ac:spMk id="13" creationId="{D647D328-33B6-4DCB-A7C3-85051B1BC090}"/>
          </ac:spMkLst>
        </pc:spChg>
        <pc:spChg chg="mod">
          <ac:chgData name="Raji P" userId="a81d9671-d9d0-4dbb-b861-2c46874060eb" providerId="ADAL" clId="{CD0D01E3-0DEE-4FA0-B003-39477FC9BC5A}" dt="2021-12-24T03:19:16.113" v="931"/>
          <ac:spMkLst>
            <pc:docMk/>
            <pc:sldMk cId="612344746" sldId="301"/>
            <ac:spMk id="14" creationId="{CB968DE9-1156-4D2A-949F-6C81E06D96C6}"/>
          </ac:spMkLst>
        </pc:spChg>
        <pc:spChg chg="mod">
          <ac:chgData name="Raji P" userId="a81d9671-d9d0-4dbb-b861-2c46874060eb" providerId="ADAL" clId="{CD0D01E3-0DEE-4FA0-B003-39477FC9BC5A}" dt="2021-12-24T03:19:16.113" v="931"/>
          <ac:spMkLst>
            <pc:docMk/>
            <pc:sldMk cId="612344746" sldId="301"/>
            <ac:spMk id="15" creationId="{287A0693-FFC1-4705-BCC2-8430867B3C30}"/>
          </ac:spMkLst>
        </pc:spChg>
        <pc:spChg chg="mod">
          <ac:chgData name="Raji P" userId="a81d9671-d9d0-4dbb-b861-2c46874060eb" providerId="ADAL" clId="{CD0D01E3-0DEE-4FA0-B003-39477FC9BC5A}" dt="2021-12-24T03:19:16.113" v="931"/>
          <ac:spMkLst>
            <pc:docMk/>
            <pc:sldMk cId="612344746" sldId="301"/>
            <ac:spMk id="16" creationId="{897EA583-3C10-43EE-B10D-8297CB3C5E81}"/>
          </ac:spMkLst>
        </pc:spChg>
        <pc:spChg chg="mod">
          <ac:chgData name="Raji P" userId="a81d9671-d9d0-4dbb-b861-2c46874060eb" providerId="ADAL" clId="{CD0D01E3-0DEE-4FA0-B003-39477FC9BC5A}" dt="2021-12-24T03:19:16.113" v="931"/>
          <ac:spMkLst>
            <pc:docMk/>
            <pc:sldMk cId="612344746" sldId="301"/>
            <ac:spMk id="17" creationId="{88A0EFDA-125F-4F07-9E96-BE5304F8AEE7}"/>
          </ac:spMkLst>
        </pc:spChg>
        <pc:spChg chg="mod">
          <ac:chgData name="Raji P" userId="a81d9671-d9d0-4dbb-b861-2c46874060eb" providerId="ADAL" clId="{CD0D01E3-0DEE-4FA0-B003-39477FC9BC5A}" dt="2021-12-24T03:19:16.113" v="931"/>
          <ac:spMkLst>
            <pc:docMk/>
            <pc:sldMk cId="612344746" sldId="301"/>
            <ac:spMk id="18" creationId="{A868D62C-9601-4B81-AF05-D9990A25CF59}"/>
          </ac:spMkLst>
        </pc:spChg>
        <pc:spChg chg="mod">
          <ac:chgData name="Raji P" userId="a81d9671-d9d0-4dbb-b861-2c46874060eb" providerId="ADAL" clId="{CD0D01E3-0DEE-4FA0-B003-39477FC9BC5A}" dt="2021-12-24T03:19:16.113" v="931"/>
          <ac:spMkLst>
            <pc:docMk/>
            <pc:sldMk cId="612344746" sldId="301"/>
            <ac:spMk id="19" creationId="{DF7374C3-9B75-4C7A-B327-7384AE5CF467}"/>
          </ac:spMkLst>
        </pc:spChg>
        <pc:spChg chg="mod">
          <ac:chgData name="Raji P" userId="a81d9671-d9d0-4dbb-b861-2c46874060eb" providerId="ADAL" clId="{CD0D01E3-0DEE-4FA0-B003-39477FC9BC5A}" dt="2021-12-24T03:19:16.113" v="931"/>
          <ac:spMkLst>
            <pc:docMk/>
            <pc:sldMk cId="612344746" sldId="301"/>
            <ac:spMk id="20" creationId="{9BF94903-12D0-458E-80D6-DFE99362BD6B}"/>
          </ac:spMkLst>
        </pc:spChg>
        <pc:spChg chg="mod">
          <ac:chgData name="Raji P" userId="a81d9671-d9d0-4dbb-b861-2c46874060eb" providerId="ADAL" clId="{CD0D01E3-0DEE-4FA0-B003-39477FC9BC5A}" dt="2021-12-24T03:19:16.113" v="931"/>
          <ac:spMkLst>
            <pc:docMk/>
            <pc:sldMk cId="612344746" sldId="301"/>
            <ac:spMk id="21" creationId="{81D4E6B9-6E57-475D-9484-46655E7DB25C}"/>
          </ac:spMkLst>
        </pc:spChg>
        <pc:spChg chg="add del mod">
          <ac:chgData name="Raji P" userId="a81d9671-d9d0-4dbb-b861-2c46874060eb" providerId="ADAL" clId="{CD0D01E3-0DEE-4FA0-B003-39477FC9BC5A}" dt="2021-12-24T03:19:16.113" v="931"/>
          <ac:spMkLst>
            <pc:docMk/>
            <pc:sldMk cId="612344746" sldId="301"/>
            <ac:spMk id="24" creationId="{AA0399AC-C3B8-4691-8587-D44BDCE82FF0}"/>
          </ac:spMkLst>
        </pc:spChg>
        <pc:spChg chg="add del mod">
          <ac:chgData name="Raji P" userId="a81d9671-d9d0-4dbb-b861-2c46874060eb" providerId="ADAL" clId="{CD0D01E3-0DEE-4FA0-B003-39477FC9BC5A}" dt="2021-12-24T03:19:16.113" v="931"/>
          <ac:spMkLst>
            <pc:docMk/>
            <pc:sldMk cId="612344746" sldId="301"/>
            <ac:spMk id="31" creationId="{58506D1A-846D-4875-8A3B-AABA7A19C22E}"/>
          </ac:spMkLst>
        </pc:spChg>
        <pc:spChg chg="add del mod">
          <ac:chgData name="Raji P" userId="a81d9671-d9d0-4dbb-b861-2c46874060eb" providerId="ADAL" clId="{CD0D01E3-0DEE-4FA0-B003-39477FC9BC5A}" dt="2021-12-24T03:19:16.113" v="931"/>
          <ac:spMkLst>
            <pc:docMk/>
            <pc:sldMk cId="612344746" sldId="301"/>
            <ac:spMk id="32" creationId="{4935F743-6373-4721-A68A-3A94FE733F56}"/>
          </ac:spMkLst>
        </pc:spChg>
        <pc:spChg chg="add del mod">
          <ac:chgData name="Raji P" userId="a81d9671-d9d0-4dbb-b861-2c46874060eb" providerId="ADAL" clId="{CD0D01E3-0DEE-4FA0-B003-39477FC9BC5A}" dt="2021-12-24T03:19:16.113" v="931"/>
          <ac:spMkLst>
            <pc:docMk/>
            <pc:sldMk cId="612344746" sldId="301"/>
            <ac:spMk id="34" creationId="{582C2B26-696A-494B-B148-E80463575033}"/>
          </ac:spMkLst>
        </pc:spChg>
        <pc:spChg chg="add del mod">
          <ac:chgData name="Raji P" userId="a81d9671-d9d0-4dbb-b861-2c46874060eb" providerId="ADAL" clId="{CD0D01E3-0DEE-4FA0-B003-39477FC9BC5A}" dt="2021-12-24T03:19:16.113" v="931"/>
          <ac:spMkLst>
            <pc:docMk/>
            <pc:sldMk cId="612344746" sldId="301"/>
            <ac:spMk id="35" creationId="{67AB4456-A8D0-4A6D-8AEC-E38A04CB34F5}"/>
          </ac:spMkLst>
        </pc:spChg>
        <pc:spChg chg="add del mod">
          <ac:chgData name="Raji P" userId="a81d9671-d9d0-4dbb-b861-2c46874060eb" providerId="ADAL" clId="{CD0D01E3-0DEE-4FA0-B003-39477FC9BC5A}" dt="2021-12-24T03:19:16.113" v="931"/>
          <ac:spMkLst>
            <pc:docMk/>
            <pc:sldMk cId="612344746" sldId="301"/>
            <ac:spMk id="36" creationId="{AAC33438-50BA-4E52-8BBD-B7FED5813B9C}"/>
          </ac:spMkLst>
        </pc:spChg>
        <pc:spChg chg="add del mod">
          <ac:chgData name="Raji P" userId="a81d9671-d9d0-4dbb-b861-2c46874060eb" providerId="ADAL" clId="{CD0D01E3-0DEE-4FA0-B003-39477FC9BC5A}" dt="2021-12-24T03:19:16.113" v="931"/>
          <ac:spMkLst>
            <pc:docMk/>
            <pc:sldMk cId="612344746" sldId="301"/>
            <ac:spMk id="37" creationId="{51AB712A-F2CB-4D79-8554-22FEC57FCFFD}"/>
          </ac:spMkLst>
        </pc:spChg>
        <pc:spChg chg="add del mod">
          <ac:chgData name="Raji P" userId="a81d9671-d9d0-4dbb-b861-2c46874060eb" providerId="ADAL" clId="{CD0D01E3-0DEE-4FA0-B003-39477FC9BC5A}" dt="2021-12-24T03:19:16.113" v="931"/>
          <ac:spMkLst>
            <pc:docMk/>
            <pc:sldMk cId="612344746" sldId="301"/>
            <ac:spMk id="38" creationId="{47B7B78E-3828-457B-A02F-4426F963F356}"/>
          </ac:spMkLst>
        </pc:spChg>
        <pc:spChg chg="add del mod">
          <ac:chgData name="Raji P" userId="a81d9671-d9d0-4dbb-b861-2c46874060eb" providerId="ADAL" clId="{CD0D01E3-0DEE-4FA0-B003-39477FC9BC5A}" dt="2021-12-24T03:19:16.113" v="931"/>
          <ac:spMkLst>
            <pc:docMk/>
            <pc:sldMk cId="612344746" sldId="301"/>
            <ac:spMk id="39" creationId="{75A1C6EE-41B2-403D-AC1D-8B38CE87E29E}"/>
          </ac:spMkLst>
        </pc:spChg>
        <pc:spChg chg="add del mod">
          <ac:chgData name="Raji P" userId="a81d9671-d9d0-4dbb-b861-2c46874060eb" providerId="ADAL" clId="{CD0D01E3-0DEE-4FA0-B003-39477FC9BC5A}" dt="2021-12-24T03:19:16.113" v="931"/>
          <ac:spMkLst>
            <pc:docMk/>
            <pc:sldMk cId="612344746" sldId="301"/>
            <ac:spMk id="41" creationId="{21525F4F-FCAD-4D1D-8868-589FC9456D33}"/>
          </ac:spMkLst>
        </pc:spChg>
        <pc:spChg chg="add del mod">
          <ac:chgData name="Raji P" userId="a81d9671-d9d0-4dbb-b861-2c46874060eb" providerId="ADAL" clId="{CD0D01E3-0DEE-4FA0-B003-39477FC9BC5A}" dt="2021-12-24T03:19:16.113" v="931"/>
          <ac:spMkLst>
            <pc:docMk/>
            <pc:sldMk cId="612344746" sldId="301"/>
            <ac:spMk id="42" creationId="{9D9C54C0-19B9-4EEE-8308-EAE3BA3700EE}"/>
          </ac:spMkLst>
        </pc:spChg>
        <pc:spChg chg="add del mod">
          <ac:chgData name="Raji P" userId="a81d9671-d9d0-4dbb-b861-2c46874060eb" providerId="ADAL" clId="{CD0D01E3-0DEE-4FA0-B003-39477FC9BC5A}" dt="2021-12-24T03:19:16.113" v="931"/>
          <ac:spMkLst>
            <pc:docMk/>
            <pc:sldMk cId="612344746" sldId="301"/>
            <ac:spMk id="43" creationId="{9C1CA314-CC68-4663-9900-0B236D4E8367}"/>
          </ac:spMkLst>
        </pc:spChg>
        <pc:spChg chg="add del mod">
          <ac:chgData name="Raji P" userId="a81d9671-d9d0-4dbb-b861-2c46874060eb" providerId="ADAL" clId="{CD0D01E3-0DEE-4FA0-B003-39477FC9BC5A}" dt="2021-12-24T03:19:16.113" v="931"/>
          <ac:spMkLst>
            <pc:docMk/>
            <pc:sldMk cId="612344746" sldId="301"/>
            <ac:spMk id="44" creationId="{D9C7C1C0-DD1F-490F-90D9-75D7B965A43A}"/>
          </ac:spMkLst>
        </pc:spChg>
        <pc:spChg chg="add del mod">
          <ac:chgData name="Raji P" userId="a81d9671-d9d0-4dbb-b861-2c46874060eb" providerId="ADAL" clId="{CD0D01E3-0DEE-4FA0-B003-39477FC9BC5A}" dt="2021-12-24T03:19:16.113" v="931"/>
          <ac:spMkLst>
            <pc:docMk/>
            <pc:sldMk cId="612344746" sldId="301"/>
            <ac:spMk id="45" creationId="{27C64B90-3EA2-49CE-8632-5663DFB0D3B7}"/>
          </ac:spMkLst>
        </pc:spChg>
        <pc:spChg chg="add del mod">
          <ac:chgData name="Raji P" userId="a81d9671-d9d0-4dbb-b861-2c46874060eb" providerId="ADAL" clId="{CD0D01E3-0DEE-4FA0-B003-39477FC9BC5A}" dt="2021-12-24T03:19:16.113" v="931"/>
          <ac:spMkLst>
            <pc:docMk/>
            <pc:sldMk cId="612344746" sldId="301"/>
            <ac:spMk id="46" creationId="{0234F7FA-2B53-40CF-85F0-82B154B7B2B9}"/>
          </ac:spMkLst>
        </pc:spChg>
        <pc:spChg chg="add del mod">
          <ac:chgData name="Raji P" userId="a81d9671-d9d0-4dbb-b861-2c46874060eb" providerId="ADAL" clId="{CD0D01E3-0DEE-4FA0-B003-39477FC9BC5A}" dt="2021-12-24T03:19:16.113" v="931"/>
          <ac:spMkLst>
            <pc:docMk/>
            <pc:sldMk cId="612344746" sldId="301"/>
            <ac:spMk id="47" creationId="{301B864A-E92E-4F62-8388-8385C1B1BF37}"/>
          </ac:spMkLst>
        </pc:spChg>
        <pc:grpChg chg="add del mod">
          <ac:chgData name="Raji P" userId="a81d9671-d9d0-4dbb-b861-2c46874060eb" providerId="ADAL" clId="{CD0D01E3-0DEE-4FA0-B003-39477FC9BC5A}" dt="2021-12-24T03:19:16.113" v="931"/>
          <ac:grpSpMkLst>
            <pc:docMk/>
            <pc:sldMk cId="612344746" sldId="301"/>
            <ac:grpSpMk id="7" creationId="{BF3AD315-0A65-4BEF-894C-437A01C0997B}"/>
          </ac:grpSpMkLst>
        </pc:grpChg>
        <pc:picChg chg="add del mod">
          <ac:chgData name="Raji P" userId="a81d9671-d9d0-4dbb-b861-2c46874060eb" providerId="ADAL" clId="{CD0D01E3-0DEE-4FA0-B003-39477FC9BC5A}" dt="2021-12-24T04:17:48.634" v="944" actId="478"/>
          <ac:picMkLst>
            <pc:docMk/>
            <pc:sldMk cId="612344746" sldId="301"/>
            <ac:picMk id="49" creationId="{3D202D13-3010-4CFF-84BB-F35A8C625A85}"/>
          </ac:picMkLst>
        </pc:picChg>
        <pc:picChg chg="add mod">
          <ac:chgData name="Raji P" userId="a81d9671-d9d0-4dbb-b861-2c46874060eb" providerId="ADAL" clId="{CD0D01E3-0DEE-4FA0-B003-39477FC9BC5A}" dt="2021-12-24T09:29:20.099" v="4747" actId="14100"/>
          <ac:picMkLst>
            <pc:docMk/>
            <pc:sldMk cId="612344746" sldId="301"/>
            <ac:picMk id="51" creationId="{CC81E973-485B-42AC-A33D-EB262C8E8713}"/>
          </ac:picMkLst>
        </pc:picChg>
        <pc:picChg chg="add del mod">
          <ac:chgData name="Raji P" userId="a81d9671-d9d0-4dbb-b861-2c46874060eb" providerId="ADAL" clId="{CD0D01E3-0DEE-4FA0-B003-39477FC9BC5A}" dt="2021-12-24T03:19:16.113" v="931"/>
          <ac:picMkLst>
            <pc:docMk/>
            <pc:sldMk cId="612344746" sldId="301"/>
            <ac:picMk id="3100" creationId="{E949CCA0-CB12-452A-8B94-E7B545D36E25}"/>
          </ac:picMkLst>
        </pc:picChg>
        <pc:cxnChg chg="mod">
          <ac:chgData name="Raji P" userId="a81d9671-d9d0-4dbb-b861-2c46874060eb" providerId="ADAL" clId="{CD0D01E3-0DEE-4FA0-B003-39477FC9BC5A}" dt="2021-12-24T03:19:16.113" v="931"/>
          <ac:cxnSpMkLst>
            <pc:docMk/>
            <pc:sldMk cId="612344746" sldId="301"/>
            <ac:cxnSpMk id="22" creationId="{75D3C4D5-A4AA-47B1-AD39-1F4E980B35C5}"/>
          </ac:cxnSpMkLst>
        </pc:cxnChg>
        <pc:cxnChg chg="mod">
          <ac:chgData name="Raji P" userId="a81d9671-d9d0-4dbb-b861-2c46874060eb" providerId="ADAL" clId="{CD0D01E3-0DEE-4FA0-B003-39477FC9BC5A}" dt="2021-12-24T03:19:16.113" v="931"/>
          <ac:cxnSpMkLst>
            <pc:docMk/>
            <pc:sldMk cId="612344746" sldId="301"/>
            <ac:cxnSpMk id="23" creationId="{89009474-BB65-4CF4-AA91-059F81572EE8}"/>
          </ac:cxnSpMkLst>
        </pc:cxnChg>
        <pc:cxnChg chg="add del mod">
          <ac:chgData name="Raji P" userId="a81d9671-d9d0-4dbb-b861-2c46874060eb" providerId="ADAL" clId="{CD0D01E3-0DEE-4FA0-B003-39477FC9BC5A}" dt="2021-12-24T03:19:16.113" v="931"/>
          <ac:cxnSpMkLst>
            <pc:docMk/>
            <pc:sldMk cId="612344746" sldId="301"/>
            <ac:cxnSpMk id="25" creationId="{B13DC188-A579-4EF2-8D19-B87D976B0449}"/>
          </ac:cxnSpMkLst>
        </pc:cxnChg>
        <pc:cxnChg chg="add del mod">
          <ac:chgData name="Raji P" userId="a81d9671-d9d0-4dbb-b861-2c46874060eb" providerId="ADAL" clId="{CD0D01E3-0DEE-4FA0-B003-39477FC9BC5A}" dt="2021-12-24T03:19:16.113" v="931"/>
          <ac:cxnSpMkLst>
            <pc:docMk/>
            <pc:sldMk cId="612344746" sldId="301"/>
            <ac:cxnSpMk id="26" creationId="{503D67B5-8495-403F-A56A-AD7BD3A19755}"/>
          </ac:cxnSpMkLst>
        </pc:cxnChg>
        <pc:cxnChg chg="add del mod">
          <ac:chgData name="Raji P" userId="a81d9671-d9d0-4dbb-b861-2c46874060eb" providerId="ADAL" clId="{CD0D01E3-0DEE-4FA0-B003-39477FC9BC5A}" dt="2021-12-24T03:19:16.113" v="931"/>
          <ac:cxnSpMkLst>
            <pc:docMk/>
            <pc:sldMk cId="612344746" sldId="301"/>
            <ac:cxnSpMk id="27" creationId="{13760E65-30FC-40EF-A159-2E6F47B1EC1E}"/>
          </ac:cxnSpMkLst>
        </pc:cxnChg>
        <pc:cxnChg chg="add del mod">
          <ac:chgData name="Raji P" userId="a81d9671-d9d0-4dbb-b861-2c46874060eb" providerId="ADAL" clId="{CD0D01E3-0DEE-4FA0-B003-39477FC9BC5A}" dt="2021-12-24T03:19:16.113" v="931"/>
          <ac:cxnSpMkLst>
            <pc:docMk/>
            <pc:sldMk cId="612344746" sldId="301"/>
            <ac:cxnSpMk id="28" creationId="{A25B3E0D-A82A-4F2B-AC83-DD733FCC5F7E}"/>
          </ac:cxnSpMkLst>
        </pc:cxnChg>
        <pc:cxnChg chg="add del mod">
          <ac:chgData name="Raji P" userId="a81d9671-d9d0-4dbb-b861-2c46874060eb" providerId="ADAL" clId="{CD0D01E3-0DEE-4FA0-B003-39477FC9BC5A}" dt="2021-12-24T03:19:16.113" v="931"/>
          <ac:cxnSpMkLst>
            <pc:docMk/>
            <pc:sldMk cId="612344746" sldId="301"/>
            <ac:cxnSpMk id="29" creationId="{8B1C2DEE-1848-4673-B829-F456B6D84699}"/>
          </ac:cxnSpMkLst>
        </pc:cxnChg>
        <pc:cxnChg chg="add del mod">
          <ac:chgData name="Raji P" userId="a81d9671-d9d0-4dbb-b861-2c46874060eb" providerId="ADAL" clId="{CD0D01E3-0DEE-4FA0-B003-39477FC9BC5A}" dt="2021-12-24T03:19:16.113" v="931"/>
          <ac:cxnSpMkLst>
            <pc:docMk/>
            <pc:sldMk cId="612344746" sldId="301"/>
            <ac:cxnSpMk id="30" creationId="{C707A026-1F54-4EF2-9BB8-897124317344}"/>
          </ac:cxnSpMkLst>
        </pc:cxnChg>
        <pc:cxnChg chg="add del mod">
          <ac:chgData name="Raji P" userId="a81d9671-d9d0-4dbb-b861-2c46874060eb" providerId="ADAL" clId="{CD0D01E3-0DEE-4FA0-B003-39477FC9BC5A}" dt="2021-12-24T03:19:16.113" v="931"/>
          <ac:cxnSpMkLst>
            <pc:docMk/>
            <pc:sldMk cId="612344746" sldId="301"/>
            <ac:cxnSpMk id="33" creationId="{A4F145C8-8B76-4B40-AFC5-926F267D34DD}"/>
          </ac:cxnSpMkLst>
        </pc:cxnChg>
        <pc:cxnChg chg="add del mod">
          <ac:chgData name="Raji P" userId="a81d9671-d9d0-4dbb-b861-2c46874060eb" providerId="ADAL" clId="{CD0D01E3-0DEE-4FA0-B003-39477FC9BC5A}" dt="2021-12-24T03:19:16.113" v="931"/>
          <ac:cxnSpMkLst>
            <pc:docMk/>
            <pc:sldMk cId="612344746" sldId="301"/>
            <ac:cxnSpMk id="40" creationId="{F1068BE4-0604-4C3B-889A-52456796DDF9}"/>
          </ac:cxnSpMkLst>
        </pc:cxnChg>
      </pc:sldChg>
      <pc:sldChg chg="modSp new mod">
        <pc:chgData name="Raji P" userId="a81d9671-d9d0-4dbb-b861-2c46874060eb" providerId="ADAL" clId="{CD0D01E3-0DEE-4FA0-B003-39477FC9BC5A}" dt="2021-12-24T06:57:38.809" v="2141" actId="20577"/>
        <pc:sldMkLst>
          <pc:docMk/>
          <pc:sldMk cId="1903295769" sldId="302"/>
        </pc:sldMkLst>
        <pc:spChg chg="mod">
          <ac:chgData name="Raji P" userId="a81d9671-d9d0-4dbb-b861-2c46874060eb" providerId="ADAL" clId="{CD0D01E3-0DEE-4FA0-B003-39477FC9BC5A}" dt="2021-12-24T04:20:06.994" v="966"/>
          <ac:spMkLst>
            <pc:docMk/>
            <pc:sldMk cId="1903295769" sldId="302"/>
            <ac:spMk id="4" creationId="{1718905D-287A-4BC4-9C4C-90FBE472189B}"/>
          </ac:spMkLst>
        </pc:spChg>
        <pc:spChg chg="mod">
          <ac:chgData name="Raji P" userId="a81d9671-d9d0-4dbb-b861-2c46874060eb" providerId="ADAL" clId="{CD0D01E3-0DEE-4FA0-B003-39477FC9BC5A}" dt="2021-12-24T06:57:38.809" v="2141" actId="20577"/>
          <ac:spMkLst>
            <pc:docMk/>
            <pc:sldMk cId="1903295769" sldId="302"/>
            <ac:spMk id="5" creationId="{62891D66-C928-46F6-B03B-32A068B1A08D}"/>
          </ac:spMkLst>
        </pc:spChg>
      </pc:sldChg>
      <pc:sldChg chg="addSp modSp new mod">
        <pc:chgData name="Raji P" userId="a81d9671-d9d0-4dbb-b861-2c46874060eb" providerId="ADAL" clId="{CD0D01E3-0DEE-4FA0-B003-39477FC9BC5A}" dt="2021-12-24T07:05:32.331" v="2293" actId="20577"/>
        <pc:sldMkLst>
          <pc:docMk/>
          <pc:sldMk cId="3133830609" sldId="303"/>
        </pc:sldMkLst>
        <pc:spChg chg="mod">
          <ac:chgData name="Raji P" userId="a81d9671-d9d0-4dbb-b861-2c46874060eb" providerId="ADAL" clId="{CD0D01E3-0DEE-4FA0-B003-39477FC9BC5A}" dt="2021-12-24T07:05:32.331" v="2293" actId="20577"/>
          <ac:spMkLst>
            <pc:docMk/>
            <pc:sldMk cId="3133830609" sldId="303"/>
            <ac:spMk id="4" creationId="{E4EF702D-71A1-4BC5-8225-5E8C10570AB6}"/>
          </ac:spMkLst>
        </pc:spChg>
        <pc:spChg chg="mod">
          <ac:chgData name="Raji P" userId="a81d9671-d9d0-4dbb-b861-2c46874060eb" providerId="ADAL" clId="{CD0D01E3-0DEE-4FA0-B003-39477FC9BC5A}" dt="2021-12-24T04:20:27.184" v="999" actId="20577"/>
          <ac:spMkLst>
            <pc:docMk/>
            <pc:sldMk cId="3133830609" sldId="303"/>
            <ac:spMk id="5" creationId="{57268DA9-FC25-4D25-BB49-1F94E726416F}"/>
          </ac:spMkLst>
        </pc:spChg>
        <pc:picChg chg="add mod">
          <ac:chgData name="Raji P" userId="a81d9671-d9d0-4dbb-b861-2c46874060eb" providerId="ADAL" clId="{CD0D01E3-0DEE-4FA0-B003-39477FC9BC5A}" dt="2021-12-24T07:04:54.945" v="2192" actId="1076"/>
          <ac:picMkLst>
            <pc:docMk/>
            <pc:sldMk cId="3133830609" sldId="303"/>
            <ac:picMk id="6" creationId="{2124973C-D01F-449F-A1FF-8685C0C0816C}"/>
          </ac:picMkLst>
        </pc:picChg>
      </pc:sldChg>
      <pc:sldChg chg="addSp delSp modSp new mod modNotes modNotesTx">
        <pc:chgData name="Raji P" userId="a81d9671-d9d0-4dbb-b861-2c46874060eb" providerId="ADAL" clId="{CD0D01E3-0DEE-4FA0-B003-39477FC9BC5A}" dt="2021-12-24T09:29:42.125" v="4749" actId="14100"/>
        <pc:sldMkLst>
          <pc:docMk/>
          <pc:sldMk cId="54132473" sldId="304"/>
        </pc:sldMkLst>
        <pc:spChg chg="del">
          <ac:chgData name="Raji P" userId="a81d9671-d9d0-4dbb-b861-2c46874060eb" providerId="ADAL" clId="{CD0D01E3-0DEE-4FA0-B003-39477FC9BC5A}" dt="2021-12-24T04:23:09.124" v="1038" actId="478"/>
          <ac:spMkLst>
            <pc:docMk/>
            <pc:sldMk cId="54132473" sldId="304"/>
            <ac:spMk id="4" creationId="{0DA01D98-46C9-4D49-946E-EAB0E9280E7E}"/>
          </ac:spMkLst>
        </pc:spChg>
        <pc:spChg chg="mod">
          <ac:chgData name="Raji P" userId="a81d9671-d9d0-4dbb-b861-2c46874060eb" providerId="ADAL" clId="{CD0D01E3-0DEE-4FA0-B003-39477FC9BC5A}" dt="2021-12-24T04:22:40.096" v="1032" actId="20577"/>
          <ac:spMkLst>
            <pc:docMk/>
            <pc:sldMk cId="54132473" sldId="304"/>
            <ac:spMk id="5" creationId="{4F6D6816-A097-4FD8-8A9D-D8629B35FF14}"/>
          </ac:spMkLst>
        </pc:spChg>
        <pc:picChg chg="add mod">
          <ac:chgData name="Raji P" userId="a81d9671-d9d0-4dbb-b861-2c46874060eb" providerId="ADAL" clId="{CD0D01E3-0DEE-4FA0-B003-39477FC9BC5A}" dt="2021-12-24T09:29:42.125" v="4749" actId="14100"/>
          <ac:picMkLst>
            <pc:docMk/>
            <pc:sldMk cId="54132473" sldId="304"/>
            <ac:picMk id="6" creationId="{66EB9E9C-0B03-4C41-B171-D407167A4319}"/>
          </ac:picMkLst>
        </pc:picChg>
      </pc:sldChg>
      <pc:sldChg chg="addSp modSp new mod">
        <pc:chgData name="Raji P" userId="a81d9671-d9d0-4dbb-b861-2c46874060eb" providerId="ADAL" clId="{CD0D01E3-0DEE-4FA0-B003-39477FC9BC5A}" dt="2021-12-24T07:10:18.546" v="2429" actId="1076"/>
        <pc:sldMkLst>
          <pc:docMk/>
          <pc:sldMk cId="3466756147" sldId="305"/>
        </pc:sldMkLst>
        <pc:spChg chg="mod">
          <ac:chgData name="Raji P" userId="a81d9671-d9d0-4dbb-b861-2c46874060eb" providerId="ADAL" clId="{CD0D01E3-0DEE-4FA0-B003-39477FC9BC5A}" dt="2021-12-24T07:10:15.229" v="2428" actId="27636"/>
          <ac:spMkLst>
            <pc:docMk/>
            <pc:sldMk cId="3466756147" sldId="305"/>
            <ac:spMk id="4" creationId="{8E98CB99-2B67-4404-8189-452FD6AA2715}"/>
          </ac:spMkLst>
        </pc:spChg>
        <pc:spChg chg="mod">
          <ac:chgData name="Raji P" userId="a81d9671-d9d0-4dbb-b861-2c46874060eb" providerId="ADAL" clId="{CD0D01E3-0DEE-4FA0-B003-39477FC9BC5A}" dt="2021-12-24T04:26:14.838" v="1071" actId="20577"/>
          <ac:spMkLst>
            <pc:docMk/>
            <pc:sldMk cId="3466756147" sldId="305"/>
            <ac:spMk id="5" creationId="{22D2B637-476A-4429-B6FB-3F7A60A3B532}"/>
          </ac:spMkLst>
        </pc:spChg>
        <pc:picChg chg="add mod modCrop">
          <ac:chgData name="Raji P" userId="a81d9671-d9d0-4dbb-b861-2c46874060eb" providerId="ADAL" clId="{CD0D01E3-0DEE-4FA0-B003-39477FC9BC5A}" dt="2021-12-24T07:10:18.546" v="2429" actId="1076"/>
          <ac:picMkLst>
            <pc:docMk/>
            <pc:sldMk cId="3466756147" sldId="305"/>
            <ac:picMk id="6" creationId="{AAA2CCFE-B75A-4940-87E0-CF3D23469818}"/>
          </ac:picMkLst>
        </pc:picChg>
      </pc:sldChg>
      <pc:sldChg chg="addSp delSp modSp new mod">
        <pc:chgData name="Raji P" userId="a81d9671-d9d0-4dbb-b861-2c46874060eb" providerId="ADAL" clId="{CD0D01E3-0DEE-4FA0-B003-39477FC9BC5A}" dt="2021-12-24T07:15:04.521" v="2514" actId="1076"/>
        <pc:sldMkLst>
          <pc:docMk/>
          <pc:sldMk cId="3041833661" sldId="306"/>
        </pc:sldMkLst>
        <pc:spChg chg="del">
          <ac:chgData name="Raji P" userId="a81d9671-d9d0-4dbb-b861-2c46874060eb" providerId="ADAL" clId="{CD0D01E3-0DEE-4FA0-B003-39477FC9BC5A}" dt="2021-12-24T04:51:55.872" v="1081"/>
          <ac:spMkLst>
            <pc:docMk/>
            <pc:sldMk cId="3041833661" sldId="306"/>
            <ac:spMk id="4" creationId="{B45021ED-DDCE-458B-B5BE-0C2A243AB093}"/>
          </ac:spMkLst>
        </pc:spChg>
        <pc:spChg chg="mod">
          <ac:chgData name="Raji P" userId="a81d9671-d9d0-4dbb-b861-2c46874060eb" providerId="ADAL" clId="{CD0D01E3-0DEE-4FA0-B003-39477FC9BC5A}" dt="2021-12-24T07:12:42.966" v="2454" actId="20577"/>
          <ac:spMkLst>
            <pc:docMk/>
            <pc:sldMk cId="3041833661" sldId="306"/>
            <ac:spMk id="5" creationId="{C12462DF-6BE1-4B89-A741-1EFB5AD5E6AA}"/>
          </ac:spMkLst>
        </pc:spChg>
        <pc:spChg chg="add mod">
          <ac:chgData name="Raji P" userId="a81d9671-d9d0-4dbb-b861-2c46874060eb" providerId="ADAL" clId="{CD0D01E3-0DEE-4FA0-B003-39477FC9BC5A}" dt="2021-12-24T07:14:48.363" v="2511" actId="255"/>
          <ac:spMkLst>
            <pc:docMk/>
            <pc:sldMk cId="3041833661" sldId="306"/>
            <ac:spMk id="8" creationId="{9ACA1572-7B0F-42A4-9117-E48B5718D8E0}"/>
          </ac:spMkLst>
        </pc:spChg>
        <pc:picChg chg="add mod modCrop">
          <ac:chgData name="Raji P" userId="a81d9671-d9d0-4dbb-b861-2c46874060eb" providerId="ADAL" clId="{CD0D01E3-0DEE-4FA0-B003-39477FC9BC5A}" dt="2021-12-24T07:15:04.521" v="2514" actId="1076"/>
          <ac:picMkLst>
            <pc:docMk/>
            <pc:sldMk cId="3041833661" sldId="306"/>
            <ac:picMk id="6" creationId="{C93CD8AC-41C9-4047-BD56-0A237EF79058}"/>
          </ac:picMkLst>
        </pc:picChg>
        <pc:picChg chg="add mod modCrop">
          <ac:chgData name="Raji P" userId="a81d9671-d9d0-4dbb-b861-2c46874060eb" providerId="ADAL" clId="{CD0D01E3-0DEE-4FA0-B003-39477FC9BC5A}" dt="2021-12-24T07:15:00.887" v="2513" actId="1076"/>
          <ac:picMkLst>
            <pc:docMk/>
            <pc:sldMk cId="3041833661" sldId="306"/>
            <ac:picMk id="9" creationId="{AFBC4661-0013-488E-90AD-6147B2B75D67}"/>
          </ac:picMkLst>
        </pc:picChg>
      </pc:sldChg>
      <pc:sldChg chg="addSp modSp new mod">
        <pc:chgData name="Raji P" userId="a81d9671-d9d0-4dbb-b861-2c46874060eb" providerId="ADAL" clId="{CD0D01E3-0DEE-4FA0-B003-39477FC9BC5A}" dt="2021-12-24T07:16:57.569" v="2530" actId="14100"/>
        <pc:sldMkLst>
          <pc:docMk/>
          <pc:sldMk cId="333098392" sldId="307"/>
        </pc:sldMkLst>
        <pc:spChg chg="mod">
          <ac:chgData name="Raji P" userId="a81d9671-d9d0-4dbb-b861-2c46874060eb" providerId="ADAL" clId="{CD0D01E3-0DEE-4FA0-B003-39477FC9BC5A}" dt="2021-12-24T07:16:48.341" v="2527" actId="6549"/>
          <ac:spMkLst>
            <pc:docMk/>
            <pc:sldMk cId="333098392" sldId="307"/>
            <ac:spMk id="4" creationId="{4DD1E68E-05C4-48D0-84B9-8BA128E69A95}"/>
          </ac:spMkLst>
        </pc:spChg>
        <pc:spChg chg="mod">
          <ac:chgData name="Raji P" userId="a81d9671-d9d0-4dbb-b861-2c46874060eb" providerId="ADAL" clId="{CD0D01E3-0DEE-4FA0-B003-39477FC9BC5A}" dt="2021-12-24T04:53:17.940" v="1105" actId="20577"/>
          <ac:spMkLst>
            <pc:docMk/>
            <pc:sldMk cId="333098392" sldId="307"/>
            <ac:spMk id="5" creationId="{A4527DB6-9DFB-4C93-8BA3-687D9458CC36}"/>
          </ac:spMkLst>
        </pc:spChg>
        <pc:picChg chg="add mod">
          <ac:chgData name="Raji P" userId="a81d9671-d9d0-4dbb-b861-2c46874060eb" providerId="ADAL" clId="{CD0D01E3-0DEE-4FA0-B003-39477FC9BC5A}" dt="2021-12-24T07:16:57.569" v="2530" actId="14100"/>
          <ac:picMkLst>
            <pc:docMk/>
            <pc:sldMk cId="333098392" sldId="307"/>
            <ac:picMk id="6" creationId="{1E379EF1-456D-4B13-A43C-30D3D7A9EDAE}"/>
          </ac:picMkLst>
        </pc:picChg>
      </pc:sldChg>
      <pc:sldChg chg="addSp modSp new mod">
        <pc:chgData name="Raji P" userId="a81d9671-d9d0-4dbb-b861-2c46874060eb" providerId="ADAL" clId="{CD0D01E3-0DEE-4FA0-B003-39477FC9BC5A}" dt="2021-12-24T09:33:54.923" v="4755" actId="2710"/>
        <pc:sldMkLst>
          <pc:docMk/>
          <pc:sldMk cId="3024425597" sldId="308"/>
        </pc:sldMkLst>
        <pc:spChg chg="mod">
          <ac:chgData name="Raji P" userId="a81d9671-d9d0-4dbb-b861-2c46874060eb" providerId="ADAL" clId="{CD0D01E3-0DEE-4FA0-B003-39477FC9BC5A}" dt="2021-12-24T09:33:54.923" v="4755" actId="2710"/>
          <ac:spMkLst>
            <pc:docMk/>
            <pc:sldMk cId="3024425597" sldId="308"/>
            <ac:spMk id="4" creationId="{DB0AD8C2-3DB7-4936-B7D1-CA44B8B753AF}"/>
          </ac:spMkLst>
        </pc:spChg>
        <pc:spChg chg="mod">
          <ac:chgData name="Raji P" userId="a81d9671-d9d0-4dbb-b861-2c46874060eb" providerId="ADAL" clId="{CD0D01E3-0DEE-4FA0-B003-39477FC9BC5A}" dt="2021-12-24T05:18:05.985" v="1129" actId="20577"/>
          <ac:spMkLst>
            <pc:docMk/>
            <pc:sldMk cId="3024425597" sldId="308"/>
            <ac:spMk id="5" creationId="{42ED9C77-9955-49A0-AEF2-D621D5C9AEEB}"/>
          </ac:spMkLst>
        </pc:spChg>
        <pc:picChg chg="add mod">
          <ac:chgData name="Raji P" userId="a81d9671-d9d0-4dbb-b861-2c46874060eb" providerId="ADAL" clId="{CD0D01E3-0DEE-4FA0-B003-39477FC9BC5A}" dt="2021-12-24T07:18:54.425" v="2563" actId="1076"/>
          <ac:picMkLst>
            <pc:docMk/>
            <pc:sldMk cId="3024425597" sldId="308"/>
            <ac:picMk id="6" creationId="{0DE856B1-2C64-4522-B577-AB5D5953C42A}"/>
          </ac:picMkLst>
        </pc:picChg>
      </pc:sldChg>
      <pc:sldChg chg="modSp new mod">
        <pc:chgData name="Raji P" userId="a81d9671-d9d0-4dbb-b861-2c46874060eb" providerId="ADAL" clId="{CD0D01E3-0DEE-4FA0-B003-39477FC9BC5A}" dt="2021-12-24T09:35:23.643" v="4817" actId="20577"/>
        <pc:sldMkLst>
          <pc:docMk/>
          <pc:sldMk cId="273753861" sldId="309"/>
        </pc:sldMkLst>
        <pc:spChg chg="mod">
          <ac:chgData name="Raji P" userId="a81d9671-d9d0-4dbb-b861-2c46874060eb" providerId="ADAL" clId="{CD0D01E3-0DEE-4FA0-B003-39477FC9BC5A}" dt="2021-12-24T07:49:25.611" v="3460" actId="27636"/>
          <ac:spMkLst>
            <pc:docMk/>
            <pc:sldMk cId="273753861" sldId="309"/>
            <ac:spMk id="4" creationId="{3DE407C4-2F48-45D5-8431-604DB27D4F8E}"/>
          </ac:spMkLst>
        </pc:spChg>
        <pc:spChg chg="mod">
          <ac:chgData name="Raji P" userId="a81d9671-d9d0-4dbb-b861-2c46874060eb" providerId="ADAL" clId="{CD0D01E3-0DEE-4FA0-B003-39477FC9BC5A}" dt="2021-12-24T09:35:23.643" v="4817" actId="20577"/>
          <ac:spMkLst>
            <pc:docMk/>
            <pc:sldMk cId="273753861" sldId="309"/>
            <ac:spMk id="5" creationId="{37CB1B61-4F5F-46B5-97C5-CF9C2B4D5A24}"/>
          </ac:spMkLst>
        </pc:spChg>
      </pc:sldChg>
      <pc:sldChg chg="modSp new mod">
        <pc:chgData name="Raji P" userId="a81d9671-d9d0-4dbb-b861-2c46874060eb" providerId="ADAL" clId="{CD0D01E3-0DEE-4FA0-B003-39477FC9BC5A}" dt="2021-12-24T09:34:19.505" v="4756"/>
        <pc:sldMkLst>
          <pc:docMk/>
          <pc:sldMk cId="173032630" sldId="310"/>
        </pc:sldMkLst>
        <pc:spChg chg="mod">
          <ac:chgData name="Raji P" userId="a81d9671-d9d0-4dbb-b861-2c46874060eb" providerId="ADAL" clId="{CD0D01E3-0DEE-4FA0-B003-39477FC9BC5A}" dt="2021-12-24T07:50:16.296" v="3474" actId="255"/>
          <ac:spMkLst>
            <pc:docMk/>
            <pc:sldMk cId="173032630" sldId="310"/>
            <ac:spMk id="4" creationId="{80F56E0B-2DFB-4A27-B89F-8077327071CC}"/>
          </ac:spMkLst>
        </pc:spChg>
        <pc:spChg chg="mod">
          <ac:chgData name="Raji P" userId="a81d9671-d9d0-4dbb-b861-2c46874060eb" providerId="ADAL" clId="{CD0D01E3-0DEE-4FA0-B003-39477FC9BC5A}" dt="2021-12-24T09:34:19.505" v="4756"/>
          <ac:spMkLst>
            <pc:docMk/>
            <pc:sldMk cId="173032630" sldId="310"/>
            <ac:spMk id="5" creationId="{FDC86E75-3672-44C6-9FEA-AE9B98CDB53F}"/>
          </ac:spMkLst>
        </pc:spChg>
      </pc:sldChg>
      <pc:sldChg chg="modSp new mod">
        <pc:chgData name="Raji P" userId="a81d9671-d9d0-4dbb-b861-2c46874060eb" providerId="ADAL" clId="{CD0D01E3-0DEE-4FA0-B003-39477FC9BC5A}" dt="2021-12-24T07:51:47.376" v="3560" actId="6549"/>
        <pc:sldMkLst>
          <pc:docMk/>
          <pc:sldMk cId="1568533838" sldId="311"/>
        </pc:sldMkLst>
        <pc:spChg chg="mod">
          <ac:chgData name="Raji P" userId="a81d9671-d9d0-4dbb-b861-2c46874060eb" providerId="ADAL" clId="{CD0D01E3-0DEE-4FA0-B003-39477FC9BC5A}" dt="2021-12-24T07:51:47.376" v="3560" actId="6549"/>
          <ac:spMkLst>
            <pc:docMk/>
            <pc:sldMk cId="1568533838" sldId="311"/>
            <ac:spMk id="4" creationId="{DBE87424-B63C-4810-9C98-B2D47607DD68}"/>
          </ac:spMkLst>
        </pc:spChg>
        <pc:spChg chg="mod">
          <ac:chgData name="Raji P" userId="a81d9671-d9d0-4dbb-b861-2c46874060eb" providerId="ADAL" clId="{CD0D01E3-0DEE-4FA0-B003-39477FC9BC5A}" dt="2021-12-24T07:26:50.909" v="3134" actId="20577"/>
          <ac:spMkLst>
            <pc:docMk/>
            <pc:sldMk cId="1568533838" sldId="311"/>
            <ac:spMk id="5" creationId="{09F603C1-B9ED-431B-935C-FC0E73093130}"/>
          </ac:spMkLst>
        </pc:spChg>
      </pc:sldChg>
      <pc:sldChg chg="modSp new mod">
        <pc:chgData name="Raji P" userId="a81d9671-d9d0-4dbb-b861-2c46874060eb" providerId="ADAL" clId="{CD0D01E3-0DEE-4FA0-B003-39477FC9BC5A}" dt="2021-12-24T07:29:25.119" v="3190" actId="255"/>
        <pc:sldMkLst>
          <pc:docMk/>
          <pc:sldMk cId="2377114459" sldId="312"/>
        </pc:sldMkLst>
        <pc:spChg chg="mod">
          <ac:chgData name="Raji P" userId="a81d9671-d9d0-4dbb-b861-2c46874060eb" providerId="ADAL" clId="{CD0D01E3-0DEE-4FA0-B003-39477FC9BC5A}" dt="2021-12-24T07:29:25.119" v="3190" actId="255"/>
          <ac:spMkLst>
            <pc:docMk/>
            <pc:sldMk cId="2377114459" sldId="312"/>
            <ac:spMk id="4" creationId="{3836A67C-5C98-48F1-B051-0560848027E8}"/>
          </ac:spMkLst>
        </pc:spChg>
        <pc:spChg chg="mod">
          <ac:chgData name="Raji P" userId="a81d9671-d9d0-4dbb-b861-2c46874060eb" providerId="ADAL" clId="{CD0D01E3-0DEE-4FA0-B003-39477FC9BC5A}" dt="2021-12-24T07:28:23.609" v="3180"/>
          <ac:spMkLst>
            <pc:docMk/>
            <pc:sldMk cId="2377114459" sldId="312"/>
            <ac:spMk id="5" creationId="{487FB43D-A0F9-4309-AC6C-48B62BFABB7E}"/>
          </ac:spMkLst>
        </pc:spChg>
      </pc:sldChg>
      <pc:sldChg chg="addSp delSp modSp new mod ord">
        <pc:chgData name="Raji P" userId="a81d9671-d9d0-4dbb-b861-2c46874060eb" providerId="ADAL" clId="{CD0D01E3-0DEE-4FA0-B003-39477FC9BC5A}" dt="2021-12-24T09:22:01.315" v="4527" actId="122"/>
        <pc:sldMkLst>
          <pc:docMk/>
          <pc:sldMk cId="1532331775" sldId="313"/>
        </pc:sldMkLst>
        <pc:spChg chg="mod">
          <ac:chgData name="Raji P" userId="a81d9671-d9d0-4dbb-b861-2c46874060eb" providerId="ADAL" clId="{CD0D01E3-0DEE-4FA0-B003-39477FC9BC5A}" dt="2021-12-24T08:42:51.144" v="3582" actId="2710"/>
          <ac:spMkLst>
            <pc:docMk/>
            <pc:sldMk cId="1532331775" sldId="313"/>
            <ac:spMk id="2" creationId="{87D34DFE-38BE-41A3-BAF8-733FE4A55A83}"/>
          </ac:spMkLst>
        </pc:spChg>
        <pc:spChg chg="add del">
          <ac:chgData name="Raji P" userId="a81d9671-d9d0-4dbb-b861-2c46874060eb" providerId="ADAL" clId="{CD0D01E3-0DEE-4FA0-B003-39477FC9BC5A}" dt="2021-12-24T08:41:36.770" v="3572"/>
          <ac:spMkLst>
            <pc:docMk/>
            <pc:sldMk cId="1532331775" sldId="313"/>
            <ac:spMk id="3" creationId="{BDC21A9A-2BF8-47C7-B2F0-26A49A87C154}"/>
          </ac:spMkLst>
        </pc:spChg>
        <pc:spChg chg="mod">
          <ac:chgData name="Raji P" userId="a81d9671-d9d0-4dbb-b861-2c46874060eb" providerId="ADAL" clId="{CD0D01E3-0DEE-4FA0-B003-39477FC9BC5A}" dt="2021-12-24T09:21:58.167" v="4525" actId="20577"/>
          <ac:spMkLst>
            <pc:docMk/>
            <pc:sldMk cId="1532331775" sldId="313"/>
            <ac:spMk id="4" creationId="{2E989F5F-A63D-48B0-9193-AF2B8ACF44B5}"/>
          </ac:spMkLst>
        </pc:spChg>
        <pc:spChg chg="add mod">
          <ac:chgData name="Raji P" userId="a81d9671-d9d0-4dbb-b861-2c46874060eb" providerId="ADAL" clId="{CD0D01E3-0DEE-4FA0-B003-39477FC9BC5A}" dt="2021-12-24T09:22:01.315" v="4527" actId="122"/>
          <ac:spMkLst>
            <pc:docMk/>
            <pc:sldMk cId="1532331775" sldId="313"/>
            <ac:spMk id="9" creationId="{592EA4E0-940F-4754-9CA9-30A788A3208A}"/>
          </ac:spMkLst>
        </pc:spChg>
        <pc:picChg chg="add del mod">
          <ac:chgData name="Raji P" userId="a81d9671-d9d0-4dbb-b861-2c46874060eb" providerId="ADAL" clId="{CD0D01E3-0DEE-4FA0-B003-39477FC9BC5A}" dt="2021-12-24T08:41:19.436" v="3569"/>
          <ac:picMkLst>
            <pc:docMk/>
            <pc:sldMk cId="1532331775" sldId="313"/>
            <ac:picMk id="7" creationId="{4DB8167A-23C3-42A6-BF4C-256DC94C9EC8}"/>
          </ac:picMkLst>
        </pc:picChg>
        <pc:picChg chg="add mod">
          <ac:chgData name="Raji P" userId="a81d9671-d9d0-4dbb-b861-2c46874060eb" providerId="ADAL" clId="{CD0D01E3-0DEE-4FA0-B003-39477FC9BC5A}" dt="2021-12-24T08:41:56.319" v="3574" actId="14100"/>
          <ac:picMkLst>
            <pc:docMk/>
            <pc:sldMk cId="1532331775" sldId="313"/>
            <ac:picMk id="8" creationId="{3A60B163-8B47-4359-A952-E596E8B55936}"/>
          </ac:picMkLst>
        </pc:picChg>
      </pc:sldChg>
      <pc:sldChg chg="addSp modSp new del mod">
        <pc:chgData name="Raji P" userId="a81d9671-d9d0-4dbb-b861-2c46874060eb" providerId="ADAL" clId="{CD0D01E3-0DEE-4FA0-B003-39477FC9BC5A}" dt="2021-12-24T08:51:29.820" v="3749" actId="47"/>
        <pc:sldMkLst>
          <pc:docMk/>
          <pc:sldMk cId="861677472" sldId="314"/>
        </pc:sldMkLst>
        <pc:spChg chg="mod">
          <ac:chgData name="Raji P" userId="a81d9671-d9d0-4dbb-b861-2c46874060eb" providerId="ADAL" clId="{CD0D01E3-0DEE-4FA0-B003-39477FC9BC5A}" dt="2021-12-24T08:46:03.146" v="3638"/>
          <ac:spMkLst>
            <pc:docMk/>
            <pc:sldMk cId="861677472" sldId="314"/>
            <ac:spMk id="2" creationId="{8900C566-0E97-43E6-8DA0-75A84F48BB18}"/>
          </ac:spMkLst>
        </pc:spChg>
        <pc:spChg chg="mod">
          <ac:chgData name="Raji P" userId="a81d9671-d9d0-4dbb-b861-2c46874060eb" providerId="ADAL" clId="{CD0D01E3-0DEE-4FA0-B003-39477FC9BC5A}" dt="2021-12-24T08:45:46.134" v="3635" actId="20577"/>
          <ac:spMkLst>
            <pc:docMk/>
            <pc:sldMk cId="861677472" sldId="314"/>
            <ac:spMk id="3" creationId="{BC6BE39B-0D33-452A-A495-60EDFCF3587C}"/>
          </ac:spMkLst>
        </pc:spChg>
        <pc:spChg chg="mod">
          <ac:chgData name="Raji P" userId="a81d9671-d9d0-4dbb-b861-2c46874060eb" providerId="ADAL" clId="{CD0D01E3-0DEE-4FA0-B003-39477FC9BC5A}" dt="2021-12-24T08:46:25.344" v="3666" actId="20577"/>
          <ac:spMkLst>
            <pc:docMk/>
            <pc:sldMk cId="861677472" sldId="314"/>
            <ac:spMk id="4" creationId="{59205FF5-7ADE-4202-AADA-0515D2315027}"/>
          </ac:spMkLst>
        </pc:spChg>
        <pc:spChg chg="mod">
          <ac:chgData name="Raji P" userId="a81d9671-d9d0-4dbb-b861-2c46874060eb" providerId="ADAL" clId="{CD0D01E3-0DEE-4FA0-B003-39477FC9BC5A}" dt="2021-12-24T08:45:37.257" v="3634" actId="20577"/>
          <ac:spMkLst>
            <pc:docMk/>
            <pc:sldMk cId="861677472" sldId="314"/>
            <ac:spMk id="5" creationId="{27DF5B28-4480-4EA8-9EA0-8F4CEF8D2576}"/>
          </ac:spMkLst>
        </pc:spChg>
        <pc:picChg chg="add mod">
          <ac:chgData name="Raji P" userId="a81d9671-d9d0-4dbb-b861-2c46874060eb" providerId="ADAL" clId="{CD0D01E3-0DEE-4FA0-B003-39477FC9BC5A}" dt="2021-12-24T08:45:50.933" v="3637" actId="1076"/>
          <ac:picMkLst>
            <pc:docMk/>
            <pc:sldMk cId="861677472" sldId="314"/>
            <ac:picMk id="8" creationId="{A2A79FE8-B1A6-4E86-AC4D-9888468708EC}"/>
          </ac:picMkLst>
        </pc:picChg>
      </pc:sldChg>
      <pc:sldChg chg="addSp delSp modSp new del mod">
        <pc:chgData name="Raji P" userId="a81d9671-d9d0-4dbb-b861-2c46874060eb" providerId="ADAL" clId="{CD0D01E3-0DEE-4FA0-B003-39477FC9BC5A}" dt="2021-12-24T08:49:59.932" v="3683" actId="47"/>
        <pc:sldMkLst>
          <pc:docMk/>
          <pc:sldMk cId="1063008957" sldId="315"/>
        </pc:sldMkLst>
        <pc:spChg chg="del">
          <ac:chgData name="Raji P" userId="a81d9671-d9d0-4dbb-b861-2c46874060eb" providerId="ADAL" clId="{CD0D01E3-0DEE-4FA0-B003-39477FC9BC5A}" dt="2021-12-24T08:47:55.582" v="3669"/>
          <ac:spMkLst>
            <pc:docMk/>
            <pc:sldMk cId="1063008957" sldId="315"/>
            <ac:spMk id="2" creationId="{0BAFCD5F-49A0-461D-AC03-2E9E4DD659E3}"/>
          </ac:spMkLst>
        </pc:spChg>
        <pc:spChg chg="add mod">
          <ac:chgData name="Raji P" userId="a81d9671-d9d0-4dbb-b861-2c46874060eb" providerId="ADAL" clId="{CD0D01E3-0DEE-4FA0-B003-39477FC9BC5A}" dt="2021-12-24T08:48:31.303" v="3678" actId="21"/>
          <ac:spMkLst>
            <pc:docMk/>
            <pc:sldMk cId="1063008957" sldId="315"/>
            <ac:spMk id="9" creationId="{E29FA8CF-C80A-40A1-BA3D-A8001B4CED04}"/>
          </ac:spMkLst>
        </pc:spChg>
        <pc:picChg chg="add del mod">
          <ac:chgData name="Raji P" userId="a81d9671-d9d0-4dbb-b861-2c46874060eb" providerId="ADAL" clId="{CD0D01E3-0DEE-4FA0-B003-39477FC9BC5A}" dt="2021-12-24T08:48:31.303" v="3678" actId="21"/>
          <ac:picMkLst>
            <pc:docMk/>
            <pc:sldMk cId="1063008957" sldId="315"/>
            <ac:picMk id="7" creationId="{58173D23-6D83-46AE-A0BF-4F7F89DF57D8}"/>
          </ac:picMkLst>
        </pc:picChg>
      </pc:sldChg>
      <pc:sldChg chg="new del">
        <pc:chgData name="Raji P" userId="a81d9671-d9d0-4dbb-b861-2c46874060eb" providerId="ADAL" clId="{CD0D01E3-0DEE-4FA0-B003-39477FC9BC5A}" dt="2021-12-24T08:50:02.793" v="3684" actId="47"/>
        <pc:sldMkLst>
          <pc:docMk/>
          <pc:sldMk cId="2887207871" sldId="316"/>
        </pc:sldMkLst>
      </pc:sldChg>
      <pc:sldChg chg="new del">
        <pc:chgData name="Raji P" userId="a81d9671-d9d0-4dbb-b861-2c46874060eb" providerId="ADAL" clId="{CD0D01E3-0DEE-4FA0-B003-39477FC9BC5A}" dt="2021-12-24T08:49:20.474" v="3681" actId="680"/>
        <pc:sldMkLst>
          <pc:docMk/>
          <pc:sldMk cId="1001385435" sldId="317"/>
        </pc:sldMkLst>
      </pc:sldChg>
      <pc:sldChg chg="addSp delSp modSp new mod">
        <pc:chgData name="Raji P" userId="a81d9671-d9d0-4dbb-b861-2c46874060eb" providerId="ADAL" clId="{CD0D01E3-0DEE-4FA0-B003-39477FC9BC5A}" dt="2021-12-24T08:51:11.711" v="3748" actId="478"/>
        <pc:sldMkLst>
          <pc:docMk/>
          <pc:sldMk cId="3127941322" sldId="317"/>
        </pc:sldMkLst>
        <pc:spChg chg="mod">
          <ac:chgData name="Raji P" userId="a81d9671-d9d0-4dbb-b861-2c46874060eb" providerId="ADAL" clId="{CD0D01E3-0DEE-4FA0-B003-39477FC9BC5A}" dt="2021-12-24T08:50:29.203" v="3687"/>
          <ac:spMkLst>
            <pc:docMk/>
            <pc:sldMk cId="3127941322" sldId="317"/>
            <ac:spMk id="2" creationId="{7DA88597-E0B0-474C-A296-05955E5AB4EE}"/>
          </ac:spMkLst>
        </pc:spChg>
        <pc:spChg chg="mod">
          <ac:chgData name="Raji P" userId="a81d9671-d9d0-4dbb-b861-2c46874060eb" providerId="ADAL" clId="{CD0D01E3-0DEE-4FA0-B003-39477FC9BC5A}" dt="2021-12-24T08:50:44.885" v="3718" actId="20577"/>
          <ac:spMkLst>
            <pc:docMk/>
            <pc:sldMk cId="3127941322" sldId="317"/>
            <ac:spMk id="3" creationId="{4A035104-EFA9-4068-8980-53CE14447F12}"/>
          </ac:spMkLst>
        </pc:spChg>
        <pc:spChg chg="mod">
          <ac:chgData name="Raji P" userId="a81d9671-d9d0-4dbb-b861-2c46874060eb" providerId="ADAL" clId="{CD0D01E3-0DEE-4FA0-B003-39477FC9BC5A}" dt="2021-12-24T08:50:13.975" v="3685"/>
          <ac:spMkLst>
            <pc:docMk/>
            <pc:sldMk cId="3127941322" sldId="317"/>
            <ac:spMk id="4" creationId="{D7C3F641-53F6-4704-9377-07ED5066F299}"/>
          </ac:spMkLst>
        </pc:spChg>
        <pc:spChg chg="mod">
          <ac:chgData name="Raji P" userId="a81d9671-d9d0-4dbb-b861-2c46874060eb" providerId="ADAL" clId="{CD0D01E3-0DEE-4FA0-B003-39477FC9BC5A}" dt="2021-12-24T08:50:35.916" v="3697" actId="20577"/>
          <ac:spMkLst>
            <pc:docMk/>
            <pc:sldMk cId="3127941322" sldId="317"/>
            <ac:spMk id="5" creationId="{E4057279-65E2-40E0-BBD8-65DD7B1E67D8}"/>
          </ac:spMkLst>
        </pc:spChg>
        <pc:spChg chg="del">
          <ac:chgData name="Raji P" userId="a81d9671-d9d0-4dbb-b861-2c46874060eb" providerId="ADAL" clId="{CD0D01E3-0DEE-4FA0-B003-39477FC9BC5A}" dt="2021-12-24T08:51:11.711" v="3748" actId="478"/>
          <ac:spMkLst>
            <pc:docMk/>
            <pc:sldMk cId="3127941322" sldId="317"/>
            <ac:spMk id="6" creationId="{8FB8B2C8-AE9B-4F44-B1E5-67A6C05F74D8}"/>
          </ac:spMkLst>
        </pc:spChg>
        <pc:spChg chg="mod">
          <ac:chgData name="Raji P" userId="a81d9671-d9d0-4dbb-b861-2c46874060eb" providerId="ADAL" clId="{CD0D01E3-0DEE-4FA0-B003-39477FC9BC5A}" dt="2021-12-24T08:51:03.470" v="3747" actId="20577"/>
          <ac:spMkLst>
            <pc:docMk/>
            <pc:sldMk cId="3127941322" sldId="317"/>
            <ac:spMk id="7" creationId="{FE6B80C1-68BF-4245-817E-54603676296E}"/>
          </ac:spMkLst>
        </pc:spChg>
        <pc:picChg chg="add mod">
          <ac:chgData name="Raji P" userId="a81d9671-d9d0-4dbb-b861-2c46874060eb" providerId="ADAL" clId="{CD0D01E3-0DEE-4FA0-B003-39477FC9BC5A}" dt="2021-12-24T08:50:19.678" v="3686"/>
          <ac:picMkLst>
            <pc:docMk/>
            <pc:sldMk cId="3127941322" sldId="317"/>
            <ac:picMk id="10" creationId="{2A6324DA-915D-4E9E-84E6-8D589394B2D2}"/>
          </ac:picMkLst>
        </pc:picChg>
      </pc:sldChg>
      <pc:sldChg chg="addSp delSp modSp new del mod">
        <pc:chgData name="Raji P" userId="a81d9671-d9d0-4dbb-b861-2c46874060eb" providerId="ADAL" clId="{CD0D01E3-0DEE-4FA0-B003-39477FC9BC5A}" dt="2021-12-24T08:57:42.252" v="3794" actId="47"/>
        <pc:sldMkLst>
          <pc:docMk/>
          <pc:sldMk cId="254539434" sldId="318"/>
        </pc:sldMkLst>
        <pc:spChg chg="del">
          <ac:chgData name="Raji P" userId="a81d9671-d9d0-4dbb-b861-2c46874060eb" providerId="ADAL" clId="{CD0D01E3-0DEE-4FA0-B003-39477FC9BC5A}" dt="2021-12-24T08:55:12.295" v="3767"/>
          <ac:spMkLst>
            <pc:docMk/>
            <pc:sldMk cId="254539434" sldId="318"/>
            <ac:spMk id="3" creationId="{17AF36A2-0696-4AF1-966C-5745146B46C3}"/>
          </ac:spMkLst>
        </pc:spChg>
        <pc:spChg chg="add del mod">
          <ac:chgData name="Raji P" userId="a81d9671-d9d0-4dbb-b861-2c46874060eb" providerId="ADAL" clId="{CD0D01E3-0DEE-4FA0-B003-39477FC9BC5A}" dt="2021-12-24T08:57:02.101" v="3777"/>
          <ac:spMkLst>
            <pc:docMk/>
            <pc:sldMk cId="254539434" sldId="318"/>
            <ac:spMk id="9" creationId="{6E7A2893-DA94-4EB0-992A-04EC270C3290}"/>
          </ac:spMkLst>
        </pc:spChg>
        <pc:picChg chg="add del mod">
          <ac:chgData name="Raji P" userId="a81d9671-d9d0-4dbb-b861-2c46874060eb" providerId="ADAL" clId="{CD0D01E3-0DEE-4FA0-B003-39477FC9BC5A}" dt="2021-12-24T08:55:36.819" v="3772" actId="478"/>
          <ac:picMkLst>
            <pc:docMk/>
            <pc:sldMk cId="254539434" sldId="318"/>
            <ac:picMk id="7" creationId="{C6D733AA-D010-43F6-AB56-4B3BA1D17A9F}"/>
          </ac:picMkLst>
        </pc:picChg>
        <pc:picChg chg="add del mod">
          <ac:chgData name="Raji P" userId="a81d9671-d9d0-4dbb-b861-2c46874060eb" providerId="ADAL" clId="{CD0D01E3-0DEE-4FA0-B003-39477FC9BC5A}" dt="2021-12-24T08:57:02.101" v="3777"/>
          <ac:picMkLst>
            <pc:docMk/>
            <pc:sldMk cId="254539434" sldId="318"/>
            <ac:picMk id="10" creationId="{EBB8C0E8-15B0-48B3-892A-FF1F09E22E65}"/>
          </ac:picMkLst>
        </pc:picChg>
      </pc:sldChg>
      <pc:sldChg chg="new del">
        <pc:chgData name="Raji P" userId="a81d9671-d9d0-4dbb-b861-2c46874060eb" providerId="ADAL" clId="{CD0D01E3-0DEE-4FA0-B003-39477FC9BC5A}" dt="2021-12-24T08:53:03.204" v="3752" actId="47"/>
        <pc:sldMkLst>
          <pc:docMk/>
          <pc:sldMk cId="2173772587" sldId="318"/>
        </pc:sldMkLst>
      </pc:sldChg>
      <pc:sldChg chg="addSp delSp modSp new del">
        <pc:chgData name="Raji P" userId="a81d9671-d9d0-4dbb-b861-2c46874060eb" providerId="ADAL" clId="{CD0D01E3-0DEE-4FA0-B003-39477FC9BC5A}" dt="2021-12-24T09:27:47.453" v="4673" actId="47"/>
        <pc:sldMkLst>
          <pc:docMk/>
          <pc:sldMk cId="2777137359" sldId="318"/>
        </pc:sldMkLst>
        <pc:spChg chg="add del">
          <ac:chgData name="Raji P" userId="a81d9671-d9d0-4dbb-b861-2c46874060eb" providerId="ADAL" clId="{CD0D01E3-0DEE-4FA0-B003-39477FC9BC5A}" dt="2021-12-24T08:58:23.434" v="3797"/>
          <ac:spMkLst>
            <pc:docMk/>
            <pc:sldMk cId="2777137359" sldId="318"/>
            <ac:spMk id="3" creationId="{1187844D-5729-479D-B87C-2258A4657404}"/>
          </ac:spMkLst>
        </pc:spChg>
        <pc:picChg chg="add del mod">
          <ac:chgData name="Raji P" userId="a81d9671-d9d0-4dbb-b861-2c46874060eb" providerId="ADAL" clId="{CD0D01E3-0DEE-4FA0-B003-39477FC9BC5A}" dt="2021-12-24T08:58:23.434" v="3797"/>
          <ac:picMkLst>
            <pc:docMk/>
            <pc:sldMk cId="2777137359" sldId="318"/>
            <ac:picMk id="7" creationId="{497C1CEB-E6DB-49AC-8ED5-F45E586953B5}"/>
          </ac:picMkLst>
        </pc:picChg>
      </pc:sldChg>
      <pc:sldChg chg="addSp delSp modSp new del mod">
        <pc:chgData name="Raji P" userId="a81d9671-d9d0-4dbb-b861-2c46874060eb" providerId="ADAL" clId="{CD0D01E3-0DEE-4FA0-B003-39477FC9BC5A}" dt="2021-12-24T08:54:28.611" v="3765" actId="47"/>
        <pc:sldMkLst>
          <pc:docMk/>
          <pc:sldMk cId="529598280" sldId="319"/>
        </pc:sldMkLst>
        <pc:spChg chg="add del">
          <ac:chgData name="Raji P" userId="a81d9671-d9d0-4dbb-b861-2c46874060eb" providerId="ADAL" clId="{CD0D01E3-0DEE-4FA0-B003-39477FC9BC5A}" dt="2021-12-24T08:54:16.200" v="3761" actId="931"/>
          <ac:spMkLst>
            <pc:docMk/>
            <pc:sldMk cId="529598280" sldId="319"/>
            <ac:spMk id="3" creationId="{14476879-605F-49AD-96FC-EEF8AAC122C4}"/>
          </ac:spMkLst>
        </pc:spChg>
        <pc:picChg chg="add del mod">
          <ac:chgData name="Raji P" userId="a81d9671-d9d0-4dbb-b861-2c46874060eb" providerId="ADAL" clId="{CD0D01E3-0DEE-4FA0-B003-39477FC9BC5A}" dt="2021-12-24T08:53:46.030" v="3760"/>
          <ac:picMkLst>
            <pc:docMk/>
            <pc:sldMk cId="529598280" sldId="319"/>
            <ac:picMk id="7" creationId="{ECCF4D28-575B-4437-80DC-66AD8824C996}"/>
          </ac:picMkLst>
        </pc:picChg>
        <pc:picChg chg="add mod">
          <ac:chgData name="Raji P" userId="a81d9671-d9d0-4dbb-b861-2c46874060eb" providerId="ADAL" clId="{CD0D01E3-0DEE-4FA0-B003-39477FC9BC5A}" dt="2021-12-24T08:54:19.353" v="3764" actId="14100"/>
          <ac:picMkLst>
            <pc:docMk/>
            <pc:sldMk cId="529598280" sldId="319"/>
            <ac:picMk id="9" creationId="{A1BCA812-5680-4ADB-9F78-226783EAE2EA}"/>
          </ac:picMkLst>
        </pc:picChg>
      </pc:sldChg>
      <pc:sldChg chg="addSp delSp modSp new del mod">
        <pc:chgData name="Raji P" userId="a81d9671-d9d0-4dbb-b861-2c46874060eb" providerId="ADAL" clId="{CD0D01E3-0DEE-4FA0-B003-39477FC9BC5A}" dt="2021-12-24T09:00:43.742" v="3812" actId="47"/>
        <pc:sldMkLst>
          <pc:docMk/>
          <pc:sldMk cId="771488974" sldId="319"/>
        </pc:sldMkLst>
        <pc:spChg chg="del">
          <ac:chgData name="Raji P" userId="a81d9671-d9d0-4dbb-b861-2c46874060eb" providerId="ADAL" clId="{CD0D01E3-0DEE-4FA0-B003-39477FC9BC5A}" dt="2021-12-24T09:00:33.381" v="3808" actId="931"/>
          <ac:spMkLst>
            <pc:docMk/>
            <pc:sldMk cId="771488974" sldId="319"/>
            <ac:spMk id="2" creationId="{31F7C45E-0133-401F-B15B-B08249B4DC50}"/>
          </ac:spMkLst>
        </pc:spChg>
        <pc:spChg chg="add mod">
          <ac:chgData name="Raji P" userId="a81d9671-d9d0-4dbb-b861-2c46874060eb" providerId="ADAL" clId="{CD0D01E3-0DEE-4FA0-B003-39477FC9BC5A}" dt="2021-12-24T09:00:39.580" v="3811" actId="478"/>
          <ac:spMkLst>
            <pc:docMk/>
            <pc:sldMk cId="771488974" sldId="319"/>
            <ac:spMk id="10" creationId="{5B4E6179-47B8-4FD2-84A2-B16AB6CA0BF7}"/>
          </ac:spMkLst>
        </pc:spChg>
        <pc:picChg chg="add del mod">
          <ac:chgData name="Raji P" userId="a81d9671-d9d0-4dbb-b861-2c46874060eb" providerId="ADAL" clId="{CD0D01E3-0DEE-4FA0-B003-39477FC9BC5A}" dt="2021-12-24T09:00:39.580" v="3811" actId="478"/>
          <ac:picMkLst>
            <pc:docMk/>
            <pc:sldMk cId="771488974" sldId="319"/>
            <ac:picMk id="8" creationId="{C55AE97B-A3C7-492C-87CA-D9F3E358B547}"/>
          </ac:picMkLst>
        </pc:picChg>
      </pc:sldChg>
      <pc:sldChg chg="addSp delSp modSp new del mod ord">
        <pc:chgData name="Raji P" userId="a81d9671-d9d0-4dbb-b861-2c46874060eb" providerId="ADAL" clId="{CD0D01E3-0DEE-4FA0-B003-39477FC9BC5A}" dt="2021-12-24T09:00:00.283" v="3806" actId="47"/>
        <pc:sldMkLst>
          <pc:docMk/>
          <pc:sldMk cId="2797234156" sldId="319"/>
        </pc:sldMkLst>
        <pc:spChg chg="del">
          <ac:chgData name="Raji P" userId="a81d9671-d9d0-4dbb-b861-2c46874060eb" providerId="ADAL" clId="{CD0D01E3-0DEE-4FA0-B003-39477FC9BC5A}" dt="2021-12-24T08:59:16.107" v="3801"/>
          <ac:spMkLst>
            <pc:docMk/>
            <pc:sldMk cId="2797234156" sldId="319"/>
            <ac:spMk id="3" creationId="{515F7958-80C5-43B6-9EE7-1CC3600A558F}"/>
          </ac:spMkLst>
        </pc:spChg>
        <pc:picChg chg="add mod ord">
          <ac:chgData name="Raji P" userId="a81d9671-d9d0-4dbb-b861-2c46874060eb" providerId="ADAL" clId="{CD0D01E3-0DEE-4FA0-B003-39477FC9BC5A}" dt="2021-12-24T08:59:42.295" v="3805" actId="14100"/>
          <ac:picMkLst>
            <pc:docMk/>
            <pc:sldMk cId="2797234156" sldId="319"/>
            <ac:picMk id="7" creationId="{7C79286D-E4CF-46EC-A5D3-FFC65110F73C}"/>
          </ac:picMkLst>
        </pc:picChg>
      </pc:sldChg>
      <pc:sldChg chg="modSp add mod">
        <pc:chgData name="Raji P" userId="a81d9671-d9d0-4dbb-b861-2c46874060eb" providerId="ADAL" clId="{CD0D01E3-0DEE-4FA0-B003-39477FC9BC5A}" dt="2021-12-24T09:19:05.585" v="4394" actId="20577"/>
        <pc:sldMkLst>
          <pc:docMk/>
          <pc:sldMk cId="3466902206" sldId="319"/>
        </pc:sldMkLst>
        <pc:spChg chg="mod">
          <ac:chgData name="Raji P" userId="a81d9671-d9d0-4dbb-b861-2c46874060eb" providerId="ADAL" clId="{CD0D01E3-0DEE-4FA0-B003-39477FC9BC5A}" dt="2021-12-24T09:18:10.085" v="4390" actId="20577"/>
          <ac:spMkLst>
            <pc:docMk/>
            <pc:sldMk cId="3466902206" sldId="319"/>
            <ac:spMk id="2" creationId="{BD77A74E-9388-4543-86F5-2F68087EF146}"/>
          </ac:spMkLst>
        </pc:spChg>
        <pc:spChg chg="mod">
          <ac:chgData name="Raji P" userId="a81d9671-d9d0-4dbb-b861-2c46874060eb" providerId="ADAL" clId="{CD0D01E3-0DEE-4FA0-B003-39477FC9BC5A}" dt="2021-12-24T09:19:05.585" v="4394" actId="20577"/>
          <ac:spMkLst>
            <pc:docMk/>
            <pc:sldMk cId="3466902206" sldId="319"/>
            <ac:spMk id="3" creationId="{58CA012F-2B9C-4660-82A7-92A3A0732814}"/>
          </ac:spMkLst>
        </pc:spChg>
      </pc:sldChg>
      <pc:sldChg chg="addSp delSp modSp new del mod">
        <pc:chgData name="Raji P" userId="a81d9671-d9d0-4dbb-b861-2c46874060eb" providerId="ADAL" clId="{CD0D01E3-0DEE-4FA0-B003-39477FC9BC5A}" dt="2021-12-24T08:57:39.907" v="3793" actId="47"/>
        <pc:sldMkLst>
          <pc:docMk/>
          <pc:sldMk cId="3765785365" sldId="319"/>
        </pc:sldMkLst>
        <pc:spChg chg="del">
          <ac:chgData name="Raji P" userId="a81d9671-d9d0-4dbb-b861-2c46874060eb" providerId="ADAL" clId="{CD0D01E3-0DEE-4FA0-B003-39477FC9BC5A}" dt="2021-12-24T08:56:49.076" v="3774"/>
          <ac:spMkLst>
            <pc:docMk/>
            <pc:sldMk cId="3765785365" sldId="319"/>
            <ac:spMk id="3" creationId="{215AF7FA-9507-430D-B630-EE81BFC7D2BF}"/>
          </ac:spMkLst>
        </pc:spChg>
        <pc:spChg chg="add del mod">
          <ac:chgData name="Raji P" userId="a81d9671-d9d0-4dbb-b861-2c46874060eb" providerId="ADAL" clId="{CD0D01E3-0DEE-4FA0-B003-39477FC9BC5A}" dt="2021-12-24T08:57:38.012" v="3792" actId="478"/>
          <ac:spMkLst>
            <pc:docMk/>
            <pc:sldMk cId="3765785365" sldId="319"/>
            <ac:spMk id="9" creationId="{1C5F93E3-5AE7-43CE-B2E6-2FC331E16F06}"/>
          </ac:spMkLst>
        </pc:spChg>
        <pc:picChg chg="add del mod">
          <ac:chgData name="Raji P" userId="a81d9671-d9d0-4dbb-b861-2c46874060eb" providerId="ADAL" clId="{CD0D01E3-0DEE-4FA0-B003-39477FC9BC5A}" dt="2021-12-24T08:57:18.582" v="3784" actId="478"/>
          <ac:picMkLst>
            <pc:docMk/>
            <pc:sldMk cId="3765785365" sldId="319"/>
            <ac:picMk id="7" creationId="{8B9A2340-86B7-40E0-A202-859163EAACD0}"/>
          </ac:picMkLst>
        </pc:picChg>
        <pc:picChg chg="add del mod">
          <ac:chgData name="Raji P" userId="a81d9671-d9d0-4dbb-b861-2c46874060eb" providerId="ADAL" clId="{CD0D01E3-0DEE-4FA0-B003-39477FC9BC5A}" dt="2021-12-24T08:57:33.124" v="3791" actId="931"/>
          <ac:picMkLst>
            <pc:docMk/>
            <pc:sldMk cId="3765785365" sldId="319"/>
            <ac:picMk id="11" creationId="{8ACB7377-A5C9-45AB-B676-EE75A23F6C37}"/>
          </ac:picMkLst>
        </pc:picChg>
      </pc:sldChg>
      <pc:sldChg chg="addSp modSp new mod">
        <pc:chgData name="Raji P" userId="a81d9671-d9d0-4dbb-b861-2c46874060eb" providerId="ADAL" clId="{CD0D01E3-0DEE-4FA0-B003-39477FC9BC5A}" dt="2021-12-24T09:27:39.411" v="4671"/>
        <pc:sldMkLst>
          <pc:docMk/>
          <pc:sldMk cId="1072912721" sldId="320"/>
        </pc:sldMkLst>
        <pc:spChg chg="mod">
          <ac:chgData name="Raji P" userId="a81d9671-d9d0-4dbb-b861-2c46874060eb" providerId="ADAL" clId="{CD0D01E3-0DEE-4FA0-B003-39477FC9BC5A}" dt="2021-12-24T09:27:06.666" v="4636" actId="27636"/>
          <ac:spMkLst>
            <pc:docMk/>
            <pc:sldMk cId="1072912721" sldId="320"/>
            <ac:spMk id="2" creationId="{8EF6B48D-FD77-409E-9109-608D218EFF09}"/>
          </ac:spMkLst>
        </pc:spChg>
        <pc:spChg chg="mod">
          <ac:chgData name="Raji P" userId="a81d9671-d9d0-4dbb-b861-2c46874060eb" providerId="ADAL" clId="{CD0D01E3-0DEE-4FA0-B003-39477FC9BC5A}" dt="2021-12-24T09:27:39.411" v="4671"/>
          <ac:spMkLst>
            <pc:docMk/>
            <pc:sldMk cId="1072912721" sldId="320"/>
            <ac:spMk id="3" creationId="{086F3AFD-0AAA-4474-9FBC-EC561F5D9250}"/>
          </ac:spMkLst>
        </pc:spChg>
        <pc:spChg chg="mod">
          <ac:chgData name="Raji P" userId="a81d9671-d9d0-4dbb-b861-2c46874060eb" providerId="ADAL" clId="{CD0D01E3-0DEE-4FA0-B003-39477FC9BC5A}" dt="2021-12-24T09:27:26.717" v="4670" actId="20577"/>
          <ac:spMkLst>
            <pc:docMk/>
            <pc:sldMk cId="1072912721" sldId="320"/>
            <ac:spMk id="4" creationId="{706206E7-F790-4C13-A4ED-D95B6E40BE45}"/>
          </ac:spMkLst>
        </pc:spChg>
        <pc:picChg chg="add mod">
          <ac:chgData name="Raji P" userId="a81d9671-d9d0-4dbb-b861-2c46874060eb" providerId="ADAL" clId="{CD0D01E3-0DEE-4FA0-B003-39477FC9BC5A}" dt="2021-12-24T09:27:13.885" v="4638" actId="1076"/>
          <ac:picMkLst>
            <pc:docMk/>
            <pc:sldMk cId="1072912721" sldId="320"/>
            <ac:picMk id="7" creationId="{9C6502C6-12FE-44F4-B63F-126E1AF20501}"/>
          </ac:picMkLst>
        </pc:picChg>
      </pc:sldChg>
      <pc:sldChg chg="addSp modSp new del mod">
        <pc:chgData name="Raji P" userId="a81d9671-d9d0-4dbb-b861-2c46874060eb" providerId="ADAL" clId="{CD0D01E3-0DEE-4FA0-B003-39477FC9BC5A}" dt="2021-12-24T09:26:33.544" v="4633" actId="47"/>
        <pc:sldMkLst>
          <pc:docMk/>
          <pc:sldMk cId="1795006000" sldId="320"/>
        </pc:sldMkLst>
        <pc:spChg chg="mod">
          <ac:chgData name="Raji P" userId="a81d9671-d9d0-4dbb-b861-2c46874060eb" providerId="ADAL" clId="{CD0D01E3-0DEE-4FA0-B003-39477FC9BC5A}" dt="2021-12-24T09:24:45.473" v="4606" actId="255"/>
          <ac:spMkLst>
            <pc:docMk/>
            <pc:sldMk cId="1795006000" sldId="320"/>
            <ac:spMk id="2" creationId="{A3C544C8-456D-4F5F-976E-0DBA682F7ABE}"/>
          </ac:spMkLst>
        </pc:spChg>
        <pc:spChg chg="mod">
          <ac:chgData name="Raji P" userId="a81d9671-d9d0-4dbb-b861-2c46874060eb" providerId="ADAL" clId="{CD0D01E3-0DEE-4FA0-B003-39477FC9BC5A}" dt="2021-12-24T09:23:23.557" v="4604" actId="20577"/>
          <ac:spMkLst>
            <pc:docMk/>
            <pc:sldMk cId="1795006000" sldId="320"/>
            <ac:spMk id="3" creationId="{4BD8BB33-F7F7-4EAB-B6E9-359BA525FF6A}"/>
          </ac:spMkLst>
        </pc:spChg>
        <pc:spChg chg="mod">
          <ac:chgData name="Raji P" userId="a81d9671-d9d0-4dbb-b861-2c46874060eb" providerId="ADAL" clId="{CD0D01E3-0DEE-4FA0-B003-39477FC9BC5A}" dt="2021-12-24T09:23:01.762" v="4577" actId="20577"/>
          <ac:spMkLst>
            <pc:docMk/>
            <pc:sldMk cId="1795006000" sldId="320"/>
            <ac:spMk id="4" creationId="{FF3CD473-8BD1-42A9-9EB1-E3F2D9D846BE}"/>
          </ac:spMkLst>
        </pc:spChg>
        <pc:picChg chg="add mod">
          <ac:chgData name="Raji P" userId="a81d9671-d9d0-4dbb-b861-2c46874060eb" providerId="ADAL" clId="{CD0D01E3-0DEE-4FA0-B003-39477FC9BC5A}" dt="2021-12-24T09:24:54.777" v="4609" actId="1076"/>
          <ac:picMkLst>
            <pc:docMk/>
            <pc:sldMk cId="1795006000" sldId="320"/>
            <ac:picMk id="7" creationId="{466D7D93-3592-4B66-8F87-E83811A87337}"/>
          </ac:picMkLst>
        </pc:picChg>
      </pc:sldChg>
      <pc:sldChg chg="modSp new del mod">
        <pc:chgData name="Raji P" userId="a81d9671-d9d0-4dbb-b861-2c46874060eb" providerId="ADAL" clId="{CD0D01E3-0DEE-4FA0-B003-39477FC9BC5A}" dt="2021-12-24T09:22:20.923" v="4528" actId="47"/>
        <pc:sldMkLst>
          <pc:docMk/>
          <pc:sldMk cId="3127467865" sldId="320"/>
        </pc:sldMkLst>
        <pc:spChg chg="mod">
          <ac:chgData name="Raji P" userId="a81d9671-d9d0-4dbb-b861-2c46874060eb" providerId="ADAL" clId="{CD0D01E3-0DEE-4FA0-B003-39477FC9BC5A}" dt="2021-12-24T09:21:01.486" v="4456" actId="20577"/>
          <ac:spMkLst>
            <pc:docMk/>
            <pc:sldMk cId="3127467865" sldId="320"/>
            <ac:spMk id="3" creationId="{90ED41A6-9BAD-4A06-A326-0226024BCA0E}"/>
          </ac:spMkLst>
        </pc:spChg>
        <pc:spChg chg="mod">
          <ac:chgData name="Raji P" userId="a81d9671-d9d0-4dbb-b861-2c46874060eb" providerId="ADAL" clId="{CD0D01E3-0DEE-4FA0-B003-39477FC9BC5A}" dt="2021-12-24T09:20:44.989" v="4427" actId="20577"/>
          <ac:spMkLst>
            <pc:docMk/>
            <pc:sldMk cId="3127467865" sldId="320"/>
            <ac:spMk id="4" creationId="{4C5B65E5-2C50-4DEA-8438-73F0DBBCFD0D}"/>
          </ac:spMkLst>
        </pc:spChg>
      </pc:sldChg>
      <pc:sldChg chg="addSp delSp modSp new del mod">
        <pc:chgData name="Raji P" userId="a81d9671-d9d0-4dbb-b861-2c46874060eb" providerId="ADAL" clId="{CD0D01E3-0DEE-4FA0-B003-39477FC9BC5A}" dt="2021-12-24T09:25:37.345" v="4619" actId="47"/>
        <pc:sldMkLst>
          <pc:docMk/>
          <pc:sldMk cId="1400705434" sldId="321"/>
        </pc:sldMkLst>
        <pc:spChg chg="add del">
          <ac:chgData name="Raji P" userId="a81d9671-d9d0-4dbb-b861-2c46874060eb" providerId="ADAL" clId="{CD0D01E3-0DEE-4FA0-B003-39477FC9BC5A}" dt="2021-12-24T09:25:34.081" v="4618"/>
          <ac:spMkLst>
            <pc:docMk/>
            <pc:sldMk cId="1400705434" sldId="321"/>
            <ac:spMk id="2" creationId="{2BA0D93F-AF25-47EB-9292-BADB90A06A78}"/>
          </ac:spMkLst>
        </pc:spChg>
        <pc:picChg chg="add del mod">
          <ac:chgData name="Raji P" userId="a81d9671-d9d0-4dbb-b861-2c46874060eb" providerId="ADAL" clId="{CD0D01E3-0DEE-4FA0-B003-39477FC9BC5A}" dt="2021-12-24T09:25:34.081" v="4618"/>
          <ac:picMkLst>
            <pc:docMk/>
            <pc:sldMk cId="1400705434" sldId="321"/>
            <ac:picMk id="7" creationId="{49BFB35C-A10D-4E8A-A657-9AA1902023CD}"/>
          </ac:picMkLst>
        </pc:picChg>
      </pc:sldChg>
      <pc:sldChg chg="modSp add mod">
        <pc:chgData name="Raji P" userId="a81d9671-d9d0-4dbb-b861-2c46874060eb" providerId="ADAL" clId="{CD0D01E3-0DEE-4FA0-B003-39477FC9BC5A}" dt="2021-12-24T09:35:04.552" v="4815" actId="20577"/>
        <pc:sldMkLst>
          <pc:docMk/>
          <pc:sldMk cId="1808345798" sldId="321"/>
        </pc:sldMkLst>
        <pc:spChg chg="mod">
          <ac:chgData name="Raji P" userId="a81d9671-d9d0-4dbb-b861-2c46874060eb" providerId="ADAL" clId="{CD0D01E3-0DEE-4FA0-B003-39477FC9BC5A}" dt="2021-12-24T09:35:04.552" v="4815" actId="20577"/>
          <ac:spMkLst>
            <pc:docMk/>
            <pc:sldMk cId="1808345798" sldId="321"/>
            <ac:spMk id="2" creationId="{BD77A74E-9388-4543-86F5-2F68087EF146}"/>
          </ac:spMkLst>
        </pc:spChg>
        <pc:spChg chg="mod">
          <ac:chgData name="Raji P" userId="a81d9671-d9d0-4dbb-b861-2c46874060eb" providerId="ADAL" clId="{CD0D01E3-0DEE-4FA0-B003-39477FC9BC5A}" dt="2021-12-24T09:34:47.790" v="4759" actId="20577"/>
          <ac:spMkLst>
            <pc:docMk/>
            <pc:sldMk cId="1808345798" sldId="321"/>
            <ac:spMk id="3" creationId="{58CA012F-2B9C-4660-82A7-92A3A0732814}"/>
          </ac:spMkLst>
        </pc:spChg>
      </pc:sldChg>
      <pc:sldChg chg="addSp delSp modSp new del mod">
        <pc:chgData name="Raji P" userId="a81d9671-d9d0-4dbb-b861-2c46874060eb" providerId="ADAL" clId="{CD0D01E3-0DEE-4FA0-B003-39477FC9BC5A}" dt="2021-12-24T09:31:20.643" v="4754" actId="47"/>
        <pc:sldMkLst>
          <pc:docMk/>
          <pc:sldMk cId="2236035637" sldId="321"/>
        </pc:sldMkLst>
        <pc:spChg chg="del">
          <ac:chgData name="Raji P" userId="a81d9671-d9d0-4dbb-b861-2c46874060eb" providerId="ADAL" clId="{CD0D01E3-0DEE-4FA0-B003-39477FC9BC5A}" dt="2021-12-24T09:30:42.572" v="4751"/>
          <ac:spMkLst>
            <pc:docMk/>
            <pc:sldMk cId="2236035637" sldId="321"/>
            <ac:spMk id="3" creationId="{7C28710A-EF47-452B-A1C6-28A836A30855}"/>
          </ac:spMkLst>
        </pc:spChg>
        <pc:spChg chg="add mod">
          <ac:chgData name="Raji P" userId="a81d9671-d9d0-4dbb-b861-2c46874060eb" providerId="ADAL" clId="{CD0D01E3-0DEE-4FA0-B003-39477FC9BC5A}" dt="2021-12-24T09:30:50.511" v="4753" actId="478"/>
          <ac:spMkLst>
            <pc:docMk/>
            <pc:sldMk cId="2236035637" sldId="321"/>
            <ac:spMk id="9" creationId="{B41EE818-DA25-4E76-8C1D-06694D5EE965}"/>
          </ac:spMkLst>
        </pc:spChg>
        <pc:picChg chg="add del mod">
          <ac:chgData name="Raji P" userId="a81d9671-d9d0-4dbb-b861-2c46874060eb" providerId="ADAL" clId="{CD0D01E3-0DEE-4FA0-B003-39477FC9BC5A}" dt="2021-12-24T09:30:50.511" v="4753" actId="478"/>
          <ac:picMkLst>
            <pc:docMk/>
            <pc:sldMk cId="2236035637" sldId="321"/>
            <ac:picMk id="7" creationId="{67E09EC4-D8ED-4FD4-8C08-C7274E207191}"/>
          </ac:picMkLst>
        </pc:picChg>
      </pc:sldChg>
      <pc:sldChg chg="addSp delSp modSp new del mod">
        <pc:chgData name="Raji P" userId="a81d9671-d9d0-4dbb-b861-2c46874060eb" providerId="ADAL" clId="{CD0D01E3-0DEE-4FA0-B003-39477FC9BC5A}" dt="2021-12-24T09:39:41.141" v="4826" actId="47"/>
        <pc:sldMkLst>
          <pc:docMk/>
          <pc:sldMk cId="3540553133" sldId="322"/>
        </pc:sldMkLst>
        <pc:spChg chg="del">
          <ac:chgData name="Raji P" userId="a81d9671-d9d0-4dbb-b861-2c46874060eb" providerId="ADAL" clId="{CD0D01E3-0DEE-4FA0-B003-39477FC9BC5A}" dt="2021-12-24T09:38:15.440" v="4819"/>
          <ac:spMkLst>
            <pc:docMk/>
            <pc:sldMk cId="3540553133" sldId="322"/>
            <ac:spMk id="3" creationId="{21F80BEA-8993-416D-83DF-2C6EB3EB42B2}"/>
          </ac:spMkLst>
        </pc:spChg>
        <pc:picChg chg="add mod">
          <ac:chgData name="Raji P" userId="a81d9671-d9d0-4dbb-b861-2c46874060eb" providerId="ADAL" clId="{CD0D01E3-0DEE-4FA0-B003-39477FC9BC5A}" dt="2021-12-24T09:38:53.548" v="4825" actId="14100"/>
          <ac:picMkLst>
            <pc:docMk/>
            <pc:sldMk cId="3540553133" sldId="322"/>
            <ac:picMk id="7" creationId="{C38FEBD9-BEB8-46F7-9B67-4729704E25BB}"/>
          </ac:picMkLst>
        </pc:picChg>
      </pc:sldChg>
    </pc:docChg>
  </pc:docChgLst>
  <pc:docChgLst>
    <pc:chgData name="Singh Satyam Sanjaybhai" userId="S::singhs@cloudthat.com::04294b0e-d3a7-4117-a907-912ac619db2b" providerId="AD" clId="Web-{EAA8030A-662E-D37A-3AA0-F50A46C8C4C1}"/>
    <pc:docChg chg="modSld">
      <pc:chgData name="Singh Satyam Sanjaybhai" userId="S::singhs@cloudthat.com::04294b0e-d3a7-4117-a907-912ac619db2b" providerId="AD" clId="Web-{EAA8030A-662E-D37A-3AA0-F50A46C8C4C1}" dt="2021-12-30T07:06:53.503" v="67" actId="20577"/>
      <pc:docMkLst>
        <pc:docMk/>
      </pc:docMkLst>
      <pc:sldChg chg="modSp">
        <pc:chgData name="Singh Satyam Sanjaybhai" userId="S::singhs@cloudthat.com::04294b0e-d3a7-4117-a907-912ac619db2b" providerId="AD" clId="Web-{EAA8030A-662E-D37A-3AA0-F50A46C8C4C1}" dt="2021-12-30T06:47:36.315" v="17" actId="20577"/>
        <pc:sldMkLst>
          <pc:docMk/>
          <pc:sldMk cId="2944893655" sldId="276"/>
        </pc:sldMkLst>
        <pc:spChg chg="mod">
          <ac:chgData name="Singh Satyam Sanjaybhai" userId="S::singhs@cloudthat.com::04294b0e-d3a7-4117-a907-912ac619db2b" providerId="AD" clId="Web-{EAA8030A-662E-D37A-3AA0-F50A46C8C4C1}" dt="2021-12-30T06:47:36.315" v="17" actId="20577"/>
          <ac:spMkLst>
            <pc:docMk/>
            <pc:sldMk cId="2944893655" sldId="276"/>
            <ac:spMk id="7" creationId="{1A33435E-A51E-4487-950F-EFEF34F120EB}"/>
          </ac:spMkLst>
        </pc:spChg>
      </pc:sldChg>
      <pc:sldChg chg="modSp">
        <pc:chgData name="Singh Satyam Sanjaybhai" userId="S::singhs@cloudthat.com::04294b0e-d3a7-4117-a907-912ac619db2b" providerId="AD" clId="Web-{EAA8030A-662E-D37A-3AA0-F50A46C8C4C1}" dt="2021-12-30T07:06:53.503" v="67" actId="20577"/>
        <pc:sldMkLst>
          <pc:docMk/>
          <pc:sldMk cId="122846682" sldId="277"/>
        </pc:sldMkLst>
        <pc:spChg chg="mod">
          <ac:chgData name="Singh Satyam Sanjaybhai" userId="S::singhs@cloudthat.com::04294b0e-d3a7-4117-a907-912ac619db2b" providerId="AD" clId="Web-{EAA8030A-662E-D37A-3AA0-F50A46C8C4C1}" dt="2021-12-30T07:06:53.503" v="67" actId="20577"/>
          <ac:spMkLst>
            <pc:docMk/>
            <pc:sldMk cId="122846682" sldId="277"/>
            <ac:spMk id="4" creationId="{4E3B0C7E-347C-415C-8F2C-3D7818A85ED6}"/>
          </ac:spMkLst>
        </pc:spChg>
        <pc:picChg chg="mod">
          <ac:chgData name="Singh Satyam Sanjaybhai" userId="S::singhs@cloudthat.com::04294b0e-d3a7-4117-a907-912ac619db2b" providerId="AD" clId="Web-{EAA8030A-662E-D37A-3AA0-F50A46C8C4C1}" dt="2021-12-30T07:06:38.799" v="63" actId="1076"/>
          <ac:picMkLst>
            <pc:docMk/>
            <pc:sldMk cId="122846682" sldId="277"/>
            <ac:picMk id="7" creationId="{208C3B3D-1A11-4018-A309-B318419E0FA0}"/>
          </ac:picMkLst>
        </pc:picChg>
      </pc:sldChg>
      <pc:sldChg chg="modSp">
        <pc:chgData name="Singh Satyam Sanjaybhai" userId="S::singhs@cloudthat.com::04294b0e-d3a7-4117-a907-912ac619db2b" providerId="AD" clId="Web-{EAA8030A-662E-D37A-3AA0-F50A46C8C4C1}" dt="2021-12-30T06:48:21.193" v="21" actId="20577"/>
        <pc:sldMkLst>
          <pc:docMk/>
          <pc:sldMk cId="2487825633" sldId="280"/>
        </pc:sldMkLst>
        <pc:spChg chg="mod">
          <ac:chgData name="Singh Satyam Sanjaybhai" userId="S::singhs@cloudthat.com::04294b0e-d3a7-4117-a907-912ac619db2b" providerId="AD" clId="Web-{EAA8030A-662E-D37A-3AA0-F50A46C8C4C1}" dt="2021-12-30T06:48:21.193" v="21" actId="20577"/>
          <ac:spMkLst>
            <pc:docMk/>
            <pc:sldMk cId="2487825633" sldId="280"/>
            <ac:spMk id="3" creationId="{940F81D8-5C7D-4F33-A461-CA45B169FF0D}"/>
          </ac:spMkLst>
        </pc:spChg>
      </pc:sldChg>
      <pc:sldChg chg="modSp">
        <pc:chgData name="Singh Satyam Sanjaybhai" userId="S::singhs@cloudthat.com::04294b0e-d3a7-4117-a907-912ac619db2b" providerId="AD" clId="Web-{EAA8030A-662E-D37A-3AA0-F50A46C8C4C1}" dt="2021-12-30T06:48:53.740" v="25" actId="14100"/>
        <pc:sldMkLst>
          <pc:docMk/>
          <pc:sldMk cId="1459945590" sldId="283"/>
        </pc:sldMkLst>
        <pc:spChg chg="mod">
          <ac:chgData name="Singh Satyam Sanjaybhai" userId="S::singhs@cloudthat.com::04294b0e-d3a7-4117-a907-912ac619db2b" providerId="AD" clId="Web-{EAA8030A-662E-D37A-3AA0-F50A46C8C4C1}" dt="2021-12-30T06:48:45.959" v="23" actId="20577"/>
          <ac:spMkLst>
            <pc:docMk/>
            <pc:sldMk cId="1459945590" sldId="283"/>
            <ac:spMk id="4" creationId="{ACC1BA7F-579E-4A69-87BC-88C7D568FEEE}"/>
          </ac:spMkLst>
        </pc:spChg>
        <pc:spChg chg="mod">
          <ac:chgData name="Singh Satyam Sanjaybhai" userId="S::singhs@cloudthat.com::04294b0e-d3a7-4117-a907-912ac619db2b" providerId="AD" clId="Web-{EAA8030A-662E-D37A-3AA0-F50A46C8C4C1}" dt="2021-12-30T06:48:08.942" v="19" actId="20577"/>
          <ac:spMkLst>
            <pc:docMk/>
            <pc:sldMk cId="1459945590" sldId="283"/>
            <ac:spMk id="5" creationId="{847DB301-D79C-4EA4-AA64-15B805D93B05}"/>
          </ac:spMkLst>
        </pc:spChg>
        <pc:picChg chg="mod">
          <ac:chgData name="Singh Satyam Sanjaybhai" userId="S::singhs@cloudthat.com::04294b0e-d3a7-4117-a907-912ac619db2b" providerId="AD" clId="Web-{EAA8030A-662E-D37A-3AA0-F50A46C8C4C1}" dt="2021-12-30T06:48:53.740" v="25" actId="14100"/>
          <ac:picMkLst>
            <pc:docMk/>
            <pc:sldMk cId="1459945590" sldId="283"/>
            <ac:picMk id="7" creationId="{115076A4-A440-4A51-9AE0-2C2E84E7C279}"/>
          </ac:picMkLst>
        </pc:picChg>
      </pc:sldChg>
      <pc:sldChg chg="modSp">
        <pc:chgData name="Singh Satyam Sanjaybhai" userId="S::singhs@cloudthat.com::04294b0e-d3a7-4117-a907-912ac619db2b" providerId="AD" clId="Web-{EAA8030A-662E-D37A-3AA0-F50A46C8C4C1}" dt="2021-12-30T06:49:43.382" v="37" actId="20577"/>
        <pc:sldMkLst>
          <pc:docMk/>
          <pc:sldMk cId="181782433" sldId="284"/>
        </pc:sldMkLst>
        <pc:spChg chg="mod">
          <ac:chgData name="Singh Satyam Sanjaybhai" userId="S::singhs@cloudthat.com::04294b0e-d3a7-4117-a907-912ac619db2b" providerId="AD" clId="Web-{EAA8030A-662E-D37A-3AA0-F50A46C8C4C1}" dt="2021-12-30T06:49:43.382" v="37" actId="20577"/>
          <ac:spMkLst>
            <pc:docMk/>
            <pc:sldMk cId="181782433" sldId="284"/>
            <ac:spMk id="33" creationId="{9BC3FAD9-24DF-44DC-9E35-59C64A8CEB5A}"/>
          </ac:spMkLst>
        </pc:spChg>
        <pc:spChg chg="mod">
          <ac:chgData name="Singh Satyam Sanjaybhai" userId="S::singhs@cloudthat.com::04294b0e-d3a7-4117-a907-912ac619db2b" providerId="AD" clId="Web-{EAA8030A-662E-D37A-3AA0-F50A46C8C4C1}" dt="2021-12-30T06:49:33.788" v="33" actId="20577"/>
          <ac:spMkLst>
            <pc:docMk/>
            <pc:sldMk cId="181782433" sldId="284"/>
            <ac:spMk id="38" creationId="{4F1EB3B4-C387-4793-88CA-8FED9FFC92C1}"/>
          </ac:spMkLst>
        </pc:spChg>
        <pc:spChg chg="mod">
          <ac:chgData name="Singh Satyam Sanjaybhai" userId="S::singhs@cloudthat.com::04294b0e-d3a7-4117-a907-912ac619db2b" providerId="AD" clId="Web-{EAA8030A-662E-D37A-3AA0-F50A46C8C4C1}" dt="2021-12-30T06:49:19.444" v="28" actId="14100"/>
          <ac:spMkLst>
            <pc:docMk/>
            <pc:sldMk cId="181782433" sldId="284"/>
            <ac:spMk id="40" creationId="{BA27F877-1B0F-4106-BCDC-E6CFB41D3C5C}"/>
          </ac:spMkLst>
        </pc:spChg>
      </pc:sldChg>
      <pc:sldChg chg="modSp">
        <pc:chgData name="Singh Satyam Sanjaybhai" userId="S::singhs@cloudthat.com::04294b0e-d3a7-4117-a907-912ac619db2b" providerId="AD" clId="Web-{EAA8030A-662E-D37A-3AA0-F50A46C8C4C1}" dt="2021-12-30T06:54:03.826" v="52" actId="14100"/>
        <pc:sldMkLst>
          <pc:docMk/>
          <pc:sldMk cId="1193482723" sldId="285"/>
        </pc:sldMkLst>
        <pc:picChg chg="mod">
          <ac:chgData name="Singh Satyam Sanjaybhai" userId="S::singhs@cloudthat.com::04294b0e-d3a7-4117-a907-912ac619db2b" providerId="AD" clId="Web-{EAA8030A-662E-D37A-3AA0-F50A46C8C4C1}" dt="2021-12-30T06:53:48.607" v="48" actId="1076"/>
          <ac:picMkLst>
            <pc:docMk/>
            <pc:sldMk cId="1193482723" sldId="285"/>
            <ac:picMk id="22" creationId="{990A2BB0-F918-4D74-A702-D9101B37B6D2}"/>
          </ac:picMkLst>
        </pc:picChg>
        <pc:picChg chg="mod">
          <ac:chgData name="Singh Satyam Sanjaybhai" userId="S::singhs@cloudthat.com::04294b0e-d3a7-4117-a907-912ac619db2b" providerId="AD" clId="Web-{EAA8030A-662E-D37A-3AA0-F50A46C8C4C1}" dt="2021-12-30T06:54:03.826" v="52" actId="14100"/>
          <ac:picMkLst>
            <pc:docMk/>
            <pc:sldMk cId="1193482723" sldId="285"/>
            <ac:picMk id="23" creationId="{F06318C9-13EB-4B92-B649-77FC9A60C8C8}"/>
          </ac:picMkLst>
        </pc:picChg>
      </pc:sldChg>
      <pc:sldChg chg="addSp delSp modSp">
        <pc:chgData name="Singh Satyam Sanjaybhai" userId="S::singhs@cloudthat.com::04294b0e-d3a7-4117-a907-912ac619db2b" providerId="AD" clId="Web-{EAA8030A-662E-D37A-3AA0-F50A46C8C4C1}" dt="2021-12-30T06:53:15.778" v="44" actId="1076"/>
        <pc:sldMkLst>
          <pc:docMk/>
          <pc:sldMk cId="366109930" sldId="290"/>
        </pc:sldMkLst>
        <pc:picChg chg="add mod">
          <ac:chgData name="Singh Satyam Sanjaybhai" userId="S::singhs@cloudthat.com::04294b0e-d3a7-4117-a907-912ac619db2b" providerId="AD" clId="Web-{EAA8030A-662E-D37A-3AA0-F50A46C8C4C1}" dt="2021-12-30T06:53:08.684" v="42" actId="1076"/>
          <ac:picMkLst>
            <pc:docMk/>
            <pc:sldMk cId="366109930" sldId="290"/>
            <ac:picMk id="4" creationId="{5B5CFE6B-D28F-474D-89FC-D0B598A3CC8D}"/>
          </ac:picMkLst>
        </pc:picChg>
        <pc:picChg chg="del">
          <ac:chgData name="Singh Satyam Sanjaybhai" userId="S::singhs@cloudthat.com::04294b0e-d3a7-4117-a907-912ac619db2b" providerId="AD" clId="Web-{EAA8030A-662E-D37A-3AA0-F50A46C8C4C1}" dt="2021-12-30T06:52:53.715" v="38"/>
          <ac:picMkLst>
            <pc:docMk/>
            <pc:sldMk cId="366109930" sldId="290"/>
            <ac:picMk id="9" creationId="{AEF3012D-EDBA-4A03-8B5F-39A43A433F47}"/>
          </ac:picMkLst>
        </pc:picChg>
        <pc:picChg chg="mod">
          <ac:chgData name="Singh Satyam Sanjaybhai" userId="S::singhs@cloudthat.com::04294b0e-d3a7-4117-a907-912ac619db2b" providerId="AD" clId="Web-{EAA8030A-662E-D37A-3AA0-F50A46C8C4C1}" dt="2021-12-30T06:53:15.778" v="44" actId="1076"/>
          <ac:picMkLst>
            <pc:docMk/>
            <pc:sldMk cId="366109930" sldId="290"/>
            <ac:picMk id="10" creationId="{5EFCB1E7-A00F-4B34-91D1-91B3393DD5EE}"/>
          </ac:picMkLst>
        </pc:picChg>
      </pc:sldChg>
      <pc:sldChg chg="modSp">
        <pc:chgData name="Singh Satyam Sanjaybhai" userId="S::singhs@cloudthat.com::04294b0e-d3a7-4117-a907-912ac619db2b" providerId="AD" clId="Web-{EAA8030A-662E-D37A-3AA0-F50A46C8C4C1}" dt="2021-12-30T07:06:21.908" v="58" actId="20577"/>
        <pc:sldMkLst>
          <pc:docMk/>
          <pc:sldMk cId="1568533838" sldId="311"/>
        </pc:sldMkLst>
        <pc:spChg chg="mod">
          <ac:chgData name="Singh Satyam Sanjaybhai" userId="S::singhs@cloudthat.com::04294b0e-d3a7-4117-a907-912ac619db2b" providerId="AD" clId="Web-{EAA8030A-662E-D37A-3AA0-F50A46C8C4C1}" dt="2021-12-30T07:06:21.908" v="58" actId="20577"/>
          <ac:spMkLst>
            <pc:docMk/>
            <pc:sldMk cId="1568533838" sldId="311"/>
            <ac:spMk id="4" creationId="{DBE87424-B63C-4810-9C98-B2D47607DD68}"/>
          </ac:spMkLst>
        </pc:spChg>
      </pc:sldChg>
      <pc:sldChg chg="modSp">
        <pc:chgData name="Singh Satyam Sanjaybhai" userId="S::singhs@cloudthat.com::04294b0e-d3a7-4117-a907-912ac619db2b" providerId="AD" clId="Web-{EAA8030A-662E-D37A-3AA0-F50A46C8C4C1}" dt="2021-12-30T07:06:31.830" v="61" actId="20577"/>
        <pc:sldMkLst>
          <pc:docMk/>
          <pc:sldMk cId="2377114459" sldId="312"/>
        </pc:sldMkLst>
        <pc:spChg chg="mod">
          <ac:chgData name="Singh Satyam Sanjaybhai" userId="S::singhs@cloudthat.com::04294b0e-d3a7-4117-a907-912ac619db2b" providerId="AD" clId="Web-{EAA8030A-662E-D37A-3AA0-F50A46C8C4C1}" dt="2021-12-30T07:06:31.830" v="61" actId="20577"/>
          <ac:spMkLst>
            <pc:docMk/>
            <pc:sldMk cId="2377114459" sldId="312"/>
            <ac:spMk id="4" creationId="{3836A67C-5C98-48F1-B051-0560848027E8}"/>
          </ac:spMkLst>
        </pc:spChg>
      </pc:sldChg>
    </pc:docChg>
  </pc:docChgLst>
  <pc:docChgLst>
    <pc:chgData name="Daliya V  K" userId="S::daliyak@cloudthat.com::a400dfbc-198c-41cb-a143-07e01fe72e17" providerId="AD" clId="Web-{1CADC1F8-8069-BC98-FF16-1B4FE77E8B61}"/>
    <pc:docChg chg="modSld">
      <pc:chgData name="Daliya V  K" userId="S::daliyak@cloudthat.com::a400dfbc-198c-41cb-a143-07e01fe72e17" providerId="AD" clId="Web-{1CADC1F8-8069-BC98-FF16-1B4FE77E8B61}" dt="2022-01-10T06:57:04.761" v="6" actId="20577"/>
      <pc:docMkLst>
        <pc:docMk/>
      </pc:docMkLst>
      <pc:sldChg chg="modSp">
        <pc:chgData name="Daliya V  K" userId="S::daliyak@cloudthat.com::a400dfbc-198c-41cb-a143-07e01fe72e17" providerId="AD" clId="Web-{1CADC1F8-8069-BC98-FF16-1B4FE77E8B61}" dt="2022-01-10T06:55:51.447" v="3" actId="20577"/>
        <pc:sldMkLst>
          <pc:docMk/>
          <pc:sldMk cId="2944893655" sldId="276"/>
        </pc:sldMkLst>
        <pc:spChg chg="mod">
          <ac:chgData name="Daliya V  K" userId="S::daliyak@cloudthat.com::a400dfbc-198c-41cb-a143-07e01fe72e17" providerId="AD" clId="Web-{1CADC1F8-8069-BC98-FF16-1B4FE77E8B61}" dt="2022-01-10T06:55:51.447" v="3" actId="20577"/>
          <ac:spMkLst>
            <pc:docMk/>
            <pc:sldMk cId="2944893655" sldId="276"/>
            <ac:spMk id="7" creationId="{1A33435E-A51E-4487-950F-EFEF34F120EB}"/>
          </ac:spMkLst>
        </pc:spChg>
      </pc:sldChg>
      <pc:sldChg chg="modSp">
        <pc:chgData name="Daliya V  K" userId="S::daliyak@cloudthat.com::a400dfbc-198c-41cb-a143-07e01fe72e17" providerId="AD" clId="Web-{1CADC1F8-8069-BC98-FF16-1B4FE77E8B61}" dt="2022-01-10T06:57:04.761" v="6" actId="20577"/>
        <pc:sldMkLst>
          <pc:docMk/>
          <pc:sldMk cId="2306995278" sldId="282"/>
        </pc:sldMkLst>
        <pc:spChg chg="mod">
          <ac:chgData name="Daliya V  K" userId="S::daliyak@cloudthat.com::a400dfbc-198c-41cb-a143-07e01fe72e17" providerId="AD" clId="Web-{1CADC1F8-8069-BC98-FF16-1B4FE77E8B61}" dt="2022-01-10T06:57:04.761" v="6" actId="20577"/>
          <ac:spMkLst>
            <pc:docMk/>
            <pc:sldMk cId="2306995278" sldId="282"/>
            <ac:spMk id="4" creationId="{002BCE0B-A31D-4FA4-B12C-5657C85394C2}"/>
          </ac:spMkLst>
        </pc:spChg>
      </pc:sldChg>
    </pc:docChg>
  </pc:docChgLst>
  <pc:docChgLst>
    <pc:chgData name="Raji P" userId="S::raji.p@cloudthat.com::a81d9671-d9d0-4dbb-b861-2c46874060eb" providerId="AD" clId="Web-{49368206-602A-24AB-4BCF-271F8E658A8D}"/>
    <pc:docChg chg="addSld modSld sldOrd modSection">
      <pc:chgData name="Raji P" userId="S::raji.p@cloudthat.com::a81d9671-d9d0-4dbb-b861-2c46874060eb" providerId="AD" clId="Web-{49368206-602A-24AB-4BCF-271F8E658A8D}" dt="2022-02-03T05:44:43.384" v="103"/>
      <pc:docMkLst>
        <pc:docMk/>
      </pc:docMkLst>
      <pc:sldChg chg="add ord replId">
        <pc:chgData name="Raji P" userId="S::raji.p@cloudthat.com::a81d9671-d9d0-4dbb-b861-2c46874060eb" providerId="AD" clId="Web-{49368206-602A-24AB-4BCF-271F8E658A8D}" dt="2022-02-03T05:39:29.725" v="1"/>
        <pc:sldMkLst>
          <pc:docMk/>
          <pc:sldMk cId="4110683093" sldId="325"/>
        </pc:sldMkLst>
      </pc:sldChg>
      <pc:sldChg chg="modSp add">
        <pc:chgData name="Raji P" userId="S::raji.p@cloudthat.com::a81d9671-d9d0-4dbb-b861-2c46874060eb" providerId="AD" clId="Web-{49368206-602A-24AB-4BCF-271F8E658A8D}" dt="2022-02-03T05:44:43.384" v="103"/>
        <pc:sldMkLst>
          <pc:docMk/>
          <pc:sldMk cId="2265415862" sldId="326"/>
        </pc:sldMkLst>
        <pc:spChg chg="mod">
          <ac:chgData name="Raji P" userId="S::raji.p@cloudthat.com::a81d9671-d9d0-4dbb-b861-2c46874060eb" providerId="AD" clId="Web-{49368206-602A-24AB-4BCF-271F8E658A8D}" dt="2022-02-03T05:41:05.023" v="19" actId="20577"/>
          <ac:spMkLst>
            <pc:docMk/>
            <pc:sldMk cId="2265415862" sldId="326"/>
            <ac:spMk id="7" creationId="{643F2D5B-05E2-4D55-A044-3D508F6BC5FE}"/>
          </ac:spMkLst>
        </pc:spChg>
        <pc:spChg chg="mod">
          <ac:chgData name="Raji P" userId="S::raji.p@cloudthat.com::a81d9671-d9d0-4dbb-b861-2c46874060eb" providerId="AD" clId="Web-{49368206-602A-24AB-4BCF-271F8E658A8D}" dt="2022-02-03T05:41:43.508" v="31" actId="20577"/>
          <ac:spMkLst>
            <pc:docMk/>
            <pc:sldMk cId="2265415862" sldId="326"/>
            <ac:spMk id="8" creationId="{509E64D0-709E-4A2C-9893-38E15C45C86C}"/>
          </ac:spMkLst>
        </pc:spChg>
        <pc:spChg chg="mod">
          <ac:chgData name="Raji P" userId="S::raji.p@cloudthat.com::a81d9671-d9d0-4dbb-b861-2c46874060eb" providerId="AD" clId="Web-{49368206-602A-24AB-4BCF-271F8E658A8D}" dt="2022-02-03T05:44:05.337" v="96" actId="20577"/>
          <ac:spMkLst>
            <pc:docMk/>
            <pc:sldMk cId="2265415862" sldId="326"/>
            <ac:spMk id="9" creationId="{009BAEBE-9DF6-490F-A8F5-18CAB8A75A92}"/>
          </ac:spMkLst>
        </pc:spChg>
        <pc:spChg chg="mod">
          <ac:chgData name="Raji P" userId="S::raji.p@cloudthat.com::a81d9671-d9d0-4dbb-b861-2c46874060eb" providerId="AD" clId="Web-{49368206-602A-24AB-4BCF-271F8E658A8D}" dt="2022-02-03T05:44:43.384" v="103"/>
          <ac:spMkLst>
            <pc:docMk/>
            <pc:sldMk cId="2265415862" sldId="326"/>
            <ac:spMk id="10" creationId="{A29047BF-8102-4133-B668-5B6E22EE9169}"/>
          </ac:spMkLst>
        </pc:spChg>
        <pc:spChg chg="mod">
          <ac:chgData name="Raji P" userId="S::raji.p@cloudthat.com::a81d9671-d9d0-4dbb-b861-2c46874060eb" providerId="AD" clId="Web-{49368206-602A-24AB-4BCF-271F8E658A8D}" dt="2022-02-03T05:42:56.290" v="70" actId="20577"/>
          <ac:spMkLst>
            <pc:docMk/>
            <pc:sldMk cId="2265415862" sldId="326"/>
            <ac:spMk id="11" creationId="{35EDABE4-78F1-4FC2-93E6-74C16D86E2F3}"/>
          </ac:spMkLst>
        </pc:spChg>
        <pc:spChg chg="mod">
          <ac:chgData name="Raji P" userId="S::raji.p@cloudthat.com::a81d9671-d9d0-4dbb-b861-2c46874060eb" providerId="AD" clId="Web-{49368206-602A-24AB-4BCF-271F8E658A8D}" dt="2022-02-03T05:43:47.056" v="94" actId="20577"/>
          <ac:spMkLst>
            <pc:docMk/>
            <pc:sldMk cId="2265415862" sldId="326"/>
            <ac:spMk id="12" creationId="{8BEC4ECB-49F2-4BCF-8C86-957C270ADD01}"/>
          </ac:spMkLst>
        </pc:spChg>
      </pc:sldChg>
      <pc:sldMasterChg chg="addSldLayout">
        <pc:chgData name="Raji P" userId="S::raji.p@cloudthat.com::a81d9671-d9d0-4dbb-b861-2c46874060eb" providerId="AD" clId="Web-{49368206-602A-24AB-4BCF-271F8E658A8D}" dt="2022-02-03T05:40:37.601" v="2"/>
        <pc:sldMasterMkLst>
          <pc:docMk/>
          <pc:sldMasterMk cId="1683658382" sldId="2147483648"/>
        </pc:sldMasterMkLst>
        <pc:sldLayoutChg chg="add">
          <pc:chgData name="Raji P" userId="S::raji.p@cloudthat.com::a81d9671-d9d0-4dbb-b861-2c46874060eb" providerId="AD" clId="Web-{49368206-602A-24AB-4BCF-271F8E658A8D}" dt="2022-02-03T05:40:37.601" v="2"/>
          <pc:sldLayoutMkLst>
            <pc:docMk/>
            <pc:sldMasterMk cId="1683658382" sldId="2147483648"/>
            <pc:sldLayoutMk cId="3235919660" sldId="2147483761"/>
          </pc:sldLayoutMkLst>
        </pc:sldLayoutChg>
        <pc:sldLayoutChg chg="add">
          <pc:chgData name="Raji P" userId="S::raji.p@cloudthat.com::a81d9671-d9d0-4dbb-b861-2c46874060eb" providerId="AD" clId="Web-{49368206-602A-24AB-4BCF-271F8E658A8D}" dt="2022-02-03T05:40:37.601" v="2"/>
          <pc:sldLayoutMkLst>
            <pc:docMk/>
            <pc:sldMasterMk cId="1683658382" sldId="2147483648"/>
            <pc:sldLayoutMk cId="2225183960" sldId="21474837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latin typeface="MetricHPE" panose="020B0503030202060203" pitchFamily="34" charset="-18"/>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latin typeface="MetricHPE" panose="020B0503030202060203" pitchFamily="34" charset="-18"/>
              </a:rPr>
              <a:t>2/2/2022</a:t>
            </a:fld>
            <a:endParaRPr dirty="0">
              <a:latin typeface="MetricHPE" panose="020B0503030202060203" pitchFamily="34" charset="-18"/>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latin typeface="MetricHPE" panose="020B0503030202060203" pitchFamily="34" charset="-18"/>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latin typeface="MetricHPE" panose="020B0503030202060203" pitchFamily="34" charset="-18"/>
              </a:rPr>
              <a:t>‹#›</a:t>
            </a:fld>
            <a:endParaRPr dirty="0">
              <a:latin typeface="MetricHPE" panose="020B0503030202060203" pitchFamily="34" charset="-18"/>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etricHPE" panose="020B0503030202060203" pitchFamily="34" charset="-18"/>
              </a:defRPr>
            </a:lvl1pPr>
          </a:lstStyle>
          <a:p>
            <a:endParaRPr lang="en-US"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etricHPE" panose="020B0503030202060203" pitchFamily="34" charset="-18"/>
              </a:defRPr>
            </a:lvl1pPr>
          </a:lstStyle>
          <a:p>
            <a:fld id="{5BFEAE42-E3FE-4405-B7FC-4425D05B92A0}" type="slidenum">
              <a:rPr lang="en-US" smtClean="0"/>
              <a:pPr/>
              <a:t>‹#›</a:t>
            </a:fld>
            <a:endParaRPr lang="en-US" dirty="0"/>
          </a:p>
        </p:txBody>
      </p:sp>
      <p:sp>
        <p:nvSpPr>
          <p:cNvPr id="3" name="Header Placeholder 2">
            <a:extLst>
              <a:ext uri="{FF2B5EF4-FFF2-40B4-BE49-F238E27FC236}">
                <a16:creationId xmlns:a16="http://schemas.microsoft.com/office/drawing/2014/main" id="{1ABBFA18-F005-4413-AD3D-C41E73AAEA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 panose="020B0303030202060203" pitchFamily="34" charset="0"/>
      <a:buChar char=" "/>
      <a:defRPr sz="1100" kern="1200">
        <a:solidFill>
          <a:schemeClr val="tx1"/>
        </a:solidFill>
        <a:latin typeface="MetricHPE" panose="020B0503030202060203" pitchFamily="34" charset="-18"/>
        <a:ea typeface="+mn-ea"/>
        <a:cs typeface="+mn-cs"/>
      </a:defRPr>
    </a:lvl1pPr>
    <a:lvl2pPr marL="228600" indent="-137160" algn="l" defTabSz="914400" rtl="0" eaLnBrk="1" latinLnBrk="0" hangingPunct="1">
      <a:spcBef>
        <a:spcPts val="600"/>
      </a:spcBef>
      <a:buFont typeface="" panose="020B0303030202060203" pitchFamily="34" charset="0"/>
      <a:buChar char="–"/>
      <a:defRPr sz="1050" kern="1200">
        <a:solidFill>
          <a:schemeClr val="tx1"/>
        </a:solidFill>
        <a:latin typeface="MetricHPE" panose="020B0503030202060203" pitchFamily="34" charset="-18"/>
        <a:ea typeface="+mn-ea"/>
        <a:cs typeface="+mn-cs"/>
      </a:defRPr>
    </a:lvl2pPr>
    <a:lvl3pPr marL="365760" indent="-109728" algn="l" defTabSz="914400" rtl="0" eaLnBrk="1" latinLnBrk="0" hangingPunct="1">
      <a:spcBef>
        <a:spcPts val="600"/>
      </a:spcBef>
      <a:buFont typeface="" panose="020B0303030202060203" pitchFamily="34" charset="0"/>
      <a:buChar char="–"/>
      <a:defRPr sz="1000" kern="1200">
        <a:solidFill>
          <a:schemeClr val="tx1"/>
        </a:solidFill>
        <a:latin typeface="MetricHPE" panose="020B0503030202060203" pitchFamily="34" charset="-18"/>
        <a:ea typeface="+mn-ea"/>
        <a:cs typeface="+mn-cs"/>
      </a:defRPr>
    </a:lvl3pPr>
    <a:lvl4pPr marL="548640" indent="-109728" algn="l" defTabSz="914400" rtl="0" eaLnBrk="1" latinLnBrk="0" hangingPunct="1">
      <a:spcBef>
        <a:spcPts val="600"/>
      </a:spcBef>
      <a:buFont typeface="" panose="020B0303030202060203" pitchFamily="34" charset="0"/>
      <a:buChar char="–"/>
      <a:defRPr sz="900" kern="1200">
        <a:solidFill>
          <a:schemeClr val="tx1"/>
        </a:solidFill>
        <a:latin typeface="MetricHPE" panose="020B0503030202060203" pitchFamily="34" charset="-18"/>
        <a:ea typeface="+mn-ea"/>
        <a:cs typeface="+mn-cs"/>
      </a:defRPr>
    </a:lvl4pPr>
    <a:lvl5pPr marL="731520" indent="-109728" algn="l" defTabSz="914400" rtl="0" eaLnBrk="1" latinLnBrk="0" hangingPunct="1">
      <a:spcBef>
        <a:spcPts val="600"/>
      </a:spcBef>
      <a:buFont typeface="" panose="020B0303030202060203" pitchFamily="34" charset="0"/>
      <a:buChar char="–"/>
      <a:defRPr sz="800" kern="1200">
        <a:solidFill>
          <a:schemeClr val="tx1"/>
        </a:solidFill>
        <a:latin typeface="MetricHPE" panose="020B0503030202060203" pitchFamily="34" charset="-1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800" spc="-5" dirty="0">
                <a:solidFill>
                  <a:srgbClr val="292929"/>
                </a:solidFill>
                <a:effectLst/>
                <a:latin typeface="Carlito"/>
                <a:ea typeface="Carlito"/>
                <a:cs typeface="Carlito"/>
              </a:rPr>
              <a:t>Basically a single neuron receives information through Dendrites, processes the information with the help of soma and transmits the output through Axons, which in turn can pass onto other neurons through connection links called synapses</a:t>
            </a:r>
            <a:endParaRPr lang="en-US"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5</a:t>
            </a:fld>
            <a:endParaRPr lang="en-US" dirty="0"/>
          </a:p>
        </p:txBody>
      </p:sp>
    </p:spTree>
    <p:extLst>
      <p:ext uri="{BB962C8B-B14F-4D97-AF65-F5344CB8AC3E}">
        <p14:creationId xmlns:p14="http://schemas.microsoft.com/office/powerpoint/2010/main" val="201857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spc="-5" dirty="0">
                <a:solidFill>
                  <a:srgbClr val="292929"/>
                </a:solidFill>
                <a:effectLst/>
                <a:latin typeface="Times New Roman" panose="02020603050405020304" pitchFamily="18" charset="0"/>
                <a:ea typeface="Times New Roman" panose="02020603050405020304" pitchFamily="18" charset="0"/>
              </a:rPr>
              <a:t>The inputs and output are Boolean</a:t>
            </a:r>
            <a:endParaRPr lang="en-US"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6</a:t>
            </a:fld>
            <a:endParaRPr lang="en-US" dirty="0"/>
          </a:p>
        </p:txBody>
      </p:sp>
    </p:spTree>
    <p:extLst>
      <p:ext uri="{BB962C8B-B14F-4D97-AF65-F5344CB8AC3E}">
        <p14:creationId xmlns:p14="http://schemas.microsoft.com/office/powerpoint/2010/main" val="337038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40000" lnSpcReduction="20000"/>
              </a:bodyPr>
              <a:lstStyle/>
              <a:p>
                <a:pPr marL="0" marR="0" algn="just">
                  <a:spcBef>
                    <a:spcPts val="0"/>
                  </a:spcBef>
                  <a:spcAft>
                    <a:spcPts val="760"/>
                  </a:spcAft>
                </a:pPr>
                <a:r>
                  <a:rPr lang="en-US" sz="1800" dirty="0">
                    <a:effectLst/>
                    <a:latin typeface="Times New Roman" panose="02020603050405020304" pitchFamily="18" charset="0"/>
                    <a:ea typeface="Carlito"/>
                  </a:rPr>
                  <a:t> </a:t>
                </a:r>
                <a14:m>
                  <m:oMath xmlns:m="http://schemas.openxmlformats.org/officeDocument/2006/math">
                    <m:sSub>
                      <m:sSubPr>
                        <m:ctrlPr>
                          <a:rPr lang="en-US" sz="1800" i="1">
                            <a:effectLst/>
                            <a:latin typeface="Cambria Math" panose="02040503050406030204" pitchFamily="18" charset="0"/>
                            <a:ea typeface="Carlito"/>
                            <a:cs typeface="Times New Roman" panose="02020603050405020304" pitchFamily="18" charset="0"/>
                          </a:rPr>
                        </m:ctrlPr>
                      </m:sSubPr>
                      <m:e>
                        <m:r>
                          <a:rPr lang="en-US" sz="1800" i="1">
                            <a:effectLst/>
                            <a:latin typeface="Cambria Math" panose="02040503050406030204" pitchFamily="18" charset="0"/>
                            <a:ea typeface="Carlito"/>
                            <a:cs typeface="Times New Roman" panose="02020603050405020304" pitchFamily="18" charset="0"/>
                          </a:rPr>
                          <m:t>𝑏</m:t>
                        </m:r>
                      </m:e>
                      <m:sub>
                        <m:r>
                          <a:rPr lang="en-US" sz="1800" i="1">
                            <a:effectLst/>
                            <a:latin typeface="Cambria Math" panose="02040503050406030204" pitchFamily="18" charset="0"/>
                            <a:ea typeface="Carlito"/>
                            <a:cs typeface="Times New Roman" panose="02020603050405020304" pitchFamily="18" charset="0"/>
                          </a:rPr>
                          <m:t>𝑘</m:t>
                        </m:r>
                      </m:sub>
                    </m:sSub>
                  </m:oMath>
                </a14:m>
                <a:r>
                  <a:rPr lang="en-US" sz="1800" dirty="0">
                    <a:effectLst/>
                    <a:latin typeface="Times New Roman" panose="02020603050405020304" pitchFamily="18" charset="0"/>
                    <a:ea typeface="Carlito"/>
                  </a:rPr>
                  <a:t> :  The bias</a:t>
                </a:r>
                <a:endParaRPr lang="en-US" sz="1800" dirty="0">
                  <a:effectLst/>
                  <a:latin typeface="Tahoma" panose="020B0604030504040204" pitchFamily="34" charset="0"/>
                  <a:ea typeface="Carlito"/>
                </a:endParaRPr>
              </a:p>
              <a:p>
                <a:pPr marL="0" marR="0" algn="just">
                  <a:spcBef>
                    <a:spcPts val="0"/>
                  </a:spcBef>
                  <a:spcAft>
                    <a:spcPts val="760"/>
                  </a:spcAft>
                </a:pPr>
                <a:r>
                  <a:rPr lang="en-US" sz="1800" dirty="0">
                    <a:effectLst/>
                    <a:latin typeface="Times New Roman" panose="02020603050405020304" pitchFamily="18" charset="0"/>
                    <a:ea typeface="Carlito"/>
                  </a:rPr>
                  <a:t> </a:t>
                </a:r>
                <a14:m>
                  <m:oMath xmlns:m="http://schemas.openxmlformats.org/officeDocument/2006/math">
                    <m:sSub>
                      <m:sSubPr>
                        <m:ctrlPr>
                          <a:rPr lang="en-US" sz="1800" i="1">
                            <a:solidFill>
                              <a:srgbClr val="000000"/>
                            </a:solidFill>
                            <a:effectLst/>
                            <a:latin typeface="Cambria Math" panose="02040503050406030204" pitchFamily="18" charset="0"/>
                            <a:ea typeface="Carlito"/>
                            <a:cs typeface="Times New Roman" panose="02020603050405020304" pitchFamily="18" charset="0"/>
                          </a:rPr>
                        </m:ctrlPr>
                      </m:sSubPr>
                      <m:e>
                        <m:r>
                          <a:rPr lang="en-US" sz="1800" i="1">
                            <a:solidFill>
                              <a:srgbClr val="000000"/>
                            </a:solidFill>
                            <a:effectLst/>
                            <a:latin typeface="Cambria Math" panose="02040503050406030204" pitchFamily="18" charset="0"/>
                            <a:ea typeface="Carlito"/>
                            <a:cs typeface="Times New Roman" panose="02020603050405020304" pitchFamily="18" charset="0"/>
                          </a:rPr>
                          <m:t>𝑣</m:t>
                        </m:r>
                      </m:e>
                      <m:sub>
                        <m:r>
                          <a:rPr lang="en-US" sz="1800" i="1">
                            <a:solidFill>
                              <a:srgbClr val="000000"/>
                            </a:solidFill>
                            <a:effectLst/>
                            <a:latin typeface="Cambria Math" panose="02040503050406030204" pitchFamily="18" charset="0"/>
                            <a:ea typeface="Carlito"/>
                            <a:cs typeface="Times New Roman" panose="02020603050405020304" pitchFamily="18" charset="0"/>
                          </a:rPr>
                          <m:t>𝑘</m:t>
                        </m:r>
                      </m:sub>
                    </m:sSub>
                  </m:oMath>
                </a14:m>
                <a:r>
                  <a:rPr lang="en-US" sz="1800" dirty="0">
                    <a:solidFill>
                      <a:srgbClr val="000000"/>
                    </a:solidFill>
                    <a:effectLst/>
                    <a:latin typeface="Times New Roman" panose="02020603050405020304" pitchFamily="18" charset="0"/>
                    <a:ea typeface="Carlito"/>
                  </a:rPr>
                  <a:t> =</a:t>
                </a:r>
                <a:r>
                  <a:rPr lang="en-US" sz="1800" baseline="-25000" dirty="0">
                    <a:solidFill>
                      <a:srgbClr val="000000"/>
                    </a:solidFill>
                    <a:effectLst/>
                    <a:latin typeface="Times New Roman" panose="02020603050405020304" pitchFamily="18" charset="0"/>
                    <a:ea typeface="Carlito"/>
                  </a:rPr>
                  <a:t> </a:t>
                </a:r>
                <a14:m>
                  <m:oMath xmlns:m="http://schemas.openxmlformats.org/officeDocument/2006/math">
                    <m:sSub>
                      <m:sSubPr>
                        <m:ctrlPr>
                          <a:rPr lang="en-US" sz="1800" i="1">
                            <a:solidFill>
                              <a:srgbClr val="000000"/>
                            </a:solidFill>
                            <a:effectLst/>
                            <a:latin typeface="Cambria Math" panose="02040503050406030204" pitchFamily="18" charset="0"/>
                            <a:ea typeface="Carlito"/>
                            <a:cs typeface="Times New Roman" panose="02020603050405020304" pitchFamily="18" charset="0"/>
                          </a:rPr>
                        </m:ctrlPr>
                      </m:sSubPr>
                      <m:e>
                        <m:r>
                          <a:rPr lang="en-US" sz="1800" i="1">
                            <a:solidFill>
                              <a:srgbClr val="000000"/>
                            </a:solidFill>
                            <a:effectLst/>
                            <a:latin typeface="Cambria Math" panose="02040503050406030204" pitchFamily="18" charset="0"/>
                            <a:ea typeface="Carlito"/>
                            <a:cs typeface="Times New Roman" panose="02020603050405020304" pitchFamily="18" charset="0"/>
                          </a:rPr>
                          <m:t>𝑢</m:t>
                        </m:r>
                      </m:e>
                      <m:sub>
                        <m:r>
                          <a:rPr lang="en-US" sz="1800" i="1">
                            <a:solidFill>
                              <a:srgbClr val="000000"/>
                            </a:solidFill>
                            <a:effectLst/>
                            <a:latin typeface="Cambria Math" panose="02040503050406030204" pitchFamily="18" charset="0"/>
                            <a:ea typeface="Carlito"/>
                            <a:cs typeface="Times New Roman" panose="02020603050405020304" pitchFamily="18" charset="0"/>
                          </a:rPr>
                          <m:t>𝑘</m:t>
                        </m:r>
                      </m:sub>
                    </m:sSub>
                    <m:r>
                      <a:rPr lang="en-US" sz="1800" i="1">
                        <a:solidFill>
                          <a:srgbClr val="000000"/>
                        </a:solidFill>
                        <a:effectLst/>
                        <a:latin typeface="Cambria Math" panose="02040503050406030204" pitchFamily="18" charset="0"/>
                        <a:ea typeface="Carlito"/>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rlito"/>
                            <a:cs typeface="Times New Roman" panose="02020603050405020304" pitchFamily="18" charset="0"/>
                          </a:rPr>
                        </m:ctrlPr>
                      </m:sSubPr>
                      <m:e>
                        <m:r>
                          <a:rPr lang="en-US" sz="1800" i="1">
                            <a:solidFill>
                              <a:srgbClr val="000000"/>
                            </a:solidFill>
                            <a:effectLst/>
                            <a:latin typeface="Cambria Math" panose="02040503050406030204" pitchFamily="18" charset="0"/>
                            <a:ea typeface="Carlito"/>
                            <a:cs typeface="Times New Roman" panose="02020603050405020304" pitchFamily="18" charset="0"/>
                          </a:rPr>
                          <m:t>𝑏</m:t>
                        </m:r>
                      </m:e>
                      <m:sub>
                        <m:r>
                          <a:rPr lang="en-US" sz="1800" i="1">
                            <a:solidFill>
                              <a:srgbClr val="000000"/>
                            </a:solidFill>
                            <a:effectLst/>
                            <a:latin typeface="Cambria Math" panose="02040503050406030204" pitchFamily="18" charset="0"/>
                            <a:ea typeface="Carlito"/>
                            <a:cs typeface="Times New Roman" panose="02020603050405020304" pitchFamily="18" charset="0"/>
                          </a:rPr>
                          <m:t>𝑘</m:t>
                        </m:r>
                      </m:sub>
                    </m:sSub>
                  </m:oMath>
                </a14:m>
                <a:r>
                  <a:rPr lang="en-US" sz="1800" dirty="0">
                    <a:solidFill>
                      <a:srgbClr val="000000"/>
                    </a:solidFill>
                    <a:effectLst/>
                    <a:latin typeface="Times New Roman" panose="02020603050405020304" pitchFamily="18" charset="0"/>
                    <a:ea typeface="Carlito"/>
                  </a:rPr>
                  <a:t>  : T</a:t>
                </a:r>
                <a:r>
                  <a:rPr lang="en-US" sz="1800" dirty="0">
                    <a:effectLst/>
                    <a:latin typeface="Times New Roman" panose="02020603050405020304" pitchFamily="18" charset="0"/>
                    <a:ea typeface="Carlito"/>
                  </a:rPr>
                  <a:t>he activation potential.</a:t>
                </a:r>
                <a:endParaRPr lang="en-US" sz="1800" dirty="0">
                  <a:effectLst/>
                  <a:latin typeface="Tahoma" panose="020B0604030504040204" pitchFamily="34" charset="0"/>
                  <a:ea typeface="Carlito"/>
                </a:endParaRPr>
              </a:p>
              <a:p>
                <a:pPr marL="0" marR="0" algn="just">
                  <a:spcBef>
                    <a:spcPts val="0"/>
                  </a:spcBef>
                  <a:spcAft>
                    <a:spcPts val="760"/>
                  </a:spcAft>
                </a:pPr>
                <a:r>
                  <a:rPr lang="en-US" sz="1800" dirty="0">
                    <a:effectLst/>
                    <a:latin typeface="Times New Roman" panose="02020603050405020304" pitchFamily="18" charset="0"/>
                    <a:ea typeface="Carlito"/>
                  </a:rPr>
                  <a:t> Ꝕ(.):  The activation function. </a:t>
                </a:r>
                <a:endParaRPr lang="en-US" sz="1800" dirty="0">
                  <a:effectLst/>
                  <a:latin typeface="Tahoma" panose="020B0604030504040204" pitchFamily="34" charset="0"/>
                  <a:ea typeface="Carlito"/>
                </a:endParaRPr>
              </a:p>
              <a:p>
                <a:pPr marL="0" marR="0" algn="just">
                  <a:spcBef>
                    <a:spcPts val="0"/>
                  </a:spcBef>
                  <a:spcAft>
                    <a:spcPts val="760"/>
                  </a:spcAft>
                </a:pPr>
                <a:r>
                  <a:rPr lang="en-US" sz="1800" dirty="0">
                    <a:effectLst/>
                    <a:latin typeface="Times New Roman" panose="02020603050405020304" pitchFamily="18" charset="0"/>
                    <a:ea typeface="Carlito"/>
                  </a:rPr>
                  <a:t> </a:t>
                </a:r>
                <a:r>
                  <a:rPr lang="en-US" sz="1800" dirty="0" err="1">
                    <a:effectLst/>
                    <a:latin typeface="Times New Roman" panose="02020603050405020304" pitchFamily="18" charset="0"/>
                    <a:ea typeface="Carlito"/>
                  </a:rPr>
                  <a:t>y</a:t>
                </a:r>
                <a:r>
                  <a:rPr lang="en-US" sz="1800" baseline="-25000" dirty="0" err="1">
                    <a:effectLst/>
                    <a:latin typeface="Times New Roman" panose="02020603050405020304" pitchFamily="18" charset="0"/>
                    <a:ea typeface="Carlito"/>
                  </a:rPr>
                  <a:t>k</a:t>
                </a:r>
                <a:r>
                  <a:rPr lang="en-US" sz="1800" baseline="-25000" dirty="0">
                    <a:effectLst/>
                    <a:latin typeface="Times New Roman" panose="02020603050405020304" pitchFamily="18" charset="0"/>
                    <a:ea typeface="Carlito"/>
                  </a:rPr>
                  <a:t> : </a:t>
                </a:r>
                <a:r>
                  <a:rPr lang="en-US" sz="1800" dirty="0">
                    <a:effectLst/>
                    <a:latin typeface="Times New Roman" panose="02020603050405020304" pitchFamily="18" charset="0"/>
                    <a:ea typeface="Carlito"/>
                  </a:rPr>
                  <a:t> The output signal of the neuron.</a:t>
                </a:r>
                <a:endParaRPr lang="en-US" sz="1800" dirty="0">
                  <a:effectLst/>
                  <a:latin typeface="Tahoma" panose="020B0604030504040204" pitchFamily="34" charset="0"/>
                  <a:ea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rPr>
                  <a:t>The use of bias </a:t>
                </a:r>
                <a:r>
                  <a:rPr lang="en-US" sz="1800" b="1" dirty="0">
                    <a:effectLst/>
                    <a:latin typeface="Times New Roman" panose="02020603050405020304" pitchFamily="18" charset="0"/>
                    <a:ea typeface="Carlito"/>
                  </a:rPr>
                  <a:t>b</a:t>
                </a:r>
                <a:r>
                  <a:rPr lang="en-US" sz="1800" b="1" baseline="-25000" dirty="0">
                    <a:effectLst/>
                    <a:latin typeface="Times New Roman" panose="02020603050405020304" pitchFamily="18" charset="0"/>
                    <a:ea typeface="Carlito"/>
                  </a:rPr>
                  <a:t>k</a:t>
                </a:r>
                <a:r>
                  <a:rPr lang="en-US" sz="1800" b="1" dirty="0">
                    <a:effectLst/>
                    <a:latin typeface="Times New Roman" panose="02020603050405020304" pitchFamily="18" charset="0"/>
                    <a:ea typeface="Carlito"/>
                  </a:rPr>
                  <a:t> </a:t>
                </a:r>
                <a:r>
                  <a:rPr lang="en-US" sz="1800" dirty="0">
                    <a:effectLst/>
                    <a:latin typeface="Times New Roman" panose="02020603050405020304" pitchFamily="18" charset="0"/>
                    <a:ea typeface="Carlito"/>
                  </a:rPr>
                  <a:t>has the effect of applying an affine transformation to the output </a:t>
                </a:r>
                <a:r>
                  <a:rPr lang="en-US" sz="1800" b="1" dirty="0" err="1">
                    <a:effectLst/>
                    <a:latin typeface="Times New Roman" panose="02020603050405020304" pitchFamily="18" charset="0"/>
                    <a:ea typeface="Carlito"/>
                  </a:rPr>
                  <a:t>u</a:t>
                </a:r>
                <a:r>
                  <a:rPr lang="en-US" sz="1800" b="1" baseline="-25000" dirty="0" err="1">
                    <a:effectLst/>
                    <a:latin typeface="Times New Roman" panose="02020603050405020304" pitchFamily="18" charset="0"/>
                    <a:ea typeface="Carlito"/>
                  </a:rPr>
                  <a:t>k</a:t>
                </a:r>
                <a:r>
                  <a:rPr lang="en-US" sz="1800" b="1" dirty="0">
                    <a:effectLst/>
                    <a:latin typeface="Times New Roman" panose="02020603050405020304" pitchFamily="18" charset="0"/>
                    <a:ea typeface="Carlito"/>
                  </a:rPr>
                  <a:t> </a:t>
                </a:r>
                <a:r>
                  <a:rPr lang="en-US" sz="1800" dirty="0">
                    <a:effectLst/>
                    <a:latin typeface="Times New Roman" panose="02020603050405020304" pitchFamily="18" charset="0"/>
                    <a:ea typeface="Carlito"/>
                  </a:rPr>
                  <a:t>of the linear combiner in the model of the neuron.  </a:t>
                </a:r>
                <a:endParaRPr lang="en-US" sz="1800" dirty="0">
                  <a:effectLst/>
                  <a:latin typeface="Tahoma" panose="020B0604030504040204" pitchFamily="34" charset="0"/>
                  <a:ea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rPr>
                  <a:t>Perceptron’s play an important role in binary classification. They are also referred to as binary classifiers.</a:t>
                </a:r>
                <a:endParaRPr lang="en-US" sz="1800" dirty="0">
                  <a:effectLst/>
                  <a:latin typeface="Tahoma" panose="020B0604030504040204" pitchFamily="34" charset="0"/>
                  <a:ea typeface="Carlito"/>
                </a:endParaRPr>
              </a:p>
              <a:p>
                <a:pPr marL="0" marR="0" algn="just">
                  <a:spcBef>
                    <a:spcPts val="0"/>
                  </a:spcBef>
                  <a:spcAft>
                    <a:spcPts val="0"/>
                  </a:spcAft>
                </a:pPr>
                <a:r>
                  <a:rPr lang="en-US" sz="1800" dirty="0">
                    <a:effectLst/>
                    <a:latin typeface="Times New Roman" panose="02020603050405020304" pitchFamily="18" charset="0"/>
                    <a:ea typeface="Carlito"/>
                  </a:rPr>
                  <a:t> </a:t>
                </a:r>
                <a:endParaRPr lang="en-US" sz="1800" dirty="0">
                  <a:effectLst/>
                  <a:latin typeface="Tahoma" panose="020B0604030504040204" pitchFamily="34" charset="0"/>
                  <a:ea typeface="Carlito"/>
                </a:endParaRPr>
              </a:p>
              <a:p>
                <a:endParaRPr lang="en-US" dirty="0"/>
              </a:p>
            </p:txBody>
          </p:sp>
        </mc:Choice>
        <mc:Fallback xmlns="">
          <p:sp>
            <p:nvSpPr>
              <p:cNvPr id="3" name="Notes Placeholder 2"/>
              <p:cNvSpPr>
                <a:spLocks noGrp="1"/>
              </p:cNvSpPr>
              <p:nvPr>
                <p:ph type="body" idx="1"/>
              </p:nvPr>
            </p:nvSpPr>
            <p:spPr/>
            <p:txBody>
              <a:bodyPr>
                <a:normAutofit fontScale="40000" lnSpcReduction="20000"/>
              </a:bodyPr>
              <a:lstStyle/>
              <a:p>
                <a:pPr marL="0" marR="0" algn="just">
                  <a:spcBef>
                    <a:spcPts val="0"/>
                  </a:spcBef>
                  <a:spcAft>
                    <a:spcPts val="760"/>
                  </a:spcAft>
                </a:pPr>
                <a:r>
                  <a:rPr lang="en-US" sz="1800" dirty="0">
                    <a:effectLst/>
                    <a:latin typeface="Times New Roman" panose="02020603050405020304" pitchFamily="18" charset="0"/>
                    <a:ea typeface="Carlito"/>
                  </a:rPr>
                  <a:t> </a:t>
                </a:r>
                <a:r>
                  <a:rPr lang="en-US" sz="1800" i="0">
                    <a:effectLst/>
                    <a:latin typeface="Cambria Math" panose="02040503050406030204" pitchFamily="18" charset="0"/>
                    <a:ea typeface="Carlito"/>
                    <a:cs typeface="Times New Roman" panose="02020603050405020304" pitchFamily="18" charset="0"/>
                  </a:rPr>
                  <a:t>𝑏_𝑘</a:t>
                </a:r>
                <a:r>
                  <a:rPr lang="en-US" sz="1800" dirty="0">
                    <a:effectLst/>
                    <a:latin typeface="Times New Roman" panose="02020603050405020304" pitchFamily="18" charset="0"/>
                    <a:ea typeface="Carlito"/>
                  </a:rPr>
                  <a:t> :  The bias</a:t>
                </a:r>
                <a:endParaRPr lang="en-US" sz="1800" dirty="0">
                  <a:effectLst/>
                  <a:latin typeface="Tahoma" panose="020B0604030504040204" pitchFamily="34" charset="0"/>
                  <a:ea typeface="Carlito"/>
                </a:endParaRPr>
              </a:p>
              <a:p>
                <a:pPr marL="0" marR="0" algn="just">
                  <a:spcBef>
                    <a:spcPts val="0"/>
                  </a:spcBef>
                  <a:spcAft>
                    <a:spcPts val="760"/>
                  </a:spcAft>
                </a:pPr>
                <a:r>
                  <a:rPr lang="en-US" sz="1800" dirty="0">
                    <a:effectLst/>
                    <a:latin typeface="Times New Roman" panose="02020603050405020304" pitchFamily="18" charset="0"/>
                    <a:ea typeface="Carlito"/>
                  </a:rPr>
                  <a:t> </a:t>
                </a:r>
                <a:r>
                  <a:rPr lang="en-US" sz="1800" i="0">
                    <a:solidFill>
                      <a:srgbClr val="000000"/>
                    </a:solidFill>
                    <a:effectLst/>
                    <a:latin typeface="Cambria Math" panose="02040503050406030204" pitchFamily="18" charset="0"/>
                    <a:ea typeface="Carlito"/>
                    <a:cs typeface="Times New Roman" panose="02020603050405020304" pitchFamily="18" charset="0"/>
                  </a:rPr>
                  <a:t>𝑣_𝑘</a:t>
                </a:r>
                <a:r>
                  <a:rPr lang="en-US" sz="1800" dirty="0">
                    <a:solidFill>
                      <a:srgbClr val="000000"/>
                    </a:solidFill>
                    <a:effectLst/>
                    <a:latin typeface="Times New Roman" panose="02020603050405020304" pitchFamily="18" charset="0"/>
                    <a:ea typeface="Carlito"/>
                  </a:rPr>
                  <a:t> =</a:t>
                </a:r>
                <a:r>
                  <a:rPr lang="en-US" sz="1800" baseline="-25000" dirty="0">
                    <a:solidFill>
                      <a:srgbClr val="000000"/>
                    </a:solidFill>
                    <a:effectLst/>
                    <a:latin typeface="Times New Roman" panose="02020603050405020304" pitchFamily="18" charset="0"/>
                    <a:ea typeface="Carlito"/>
                  </a:rPr>
                  <a:t> </a:t>
                </a:r>
                <a:r>
                  <a:rPr lang="en-US" sz="1800" i="0">
                    <a:solidFill>
                      <a:srgbClr val="000000"/>
                    </a:solidFill>
                    <a:effectLst/>
                    <a:latin typeface="Cambria Math" panose="02040503050406030204" pitchFamily="18" charset="0"/>
                    <a:ea typeface="Carlito"/>
                    <a:cs typeface="Times New Roman" panose="02020603050405020304" pitchFamily="18" charset="0"/>
                  </a:rPr>
                  <a:t>𝑢_𝑘+𝑏_𝑘</a:t>
                </a:r>
                <a:r>
                  <a:rPr lang="en-US" sz="1800" dirty="0">
                    <a:solidFill>
                      <a:srgbClr val="000000"/>
                    </a:solidFill>
                    <a:effectLst/>
                    <a:latin typeface="Times New Roman" panose="02020603050405020304" pitchFamily="18" charset="0"/>
                    <a:ea typeface="Carlito"/>
                  </a:rPr>
                  <a:t>  : T</a:t>
                </a:r>
                <a:r>
                  <a:rPr lang="en-US" sz="1800" dirty="0">
                    <a:effectLst/>
                    <a:latin typeface="Times New Roman" panose="02020603050405020304" pitchFamily="18" charset="0"/>
                    <a:ea typeface="Carlito"/>
                  </a:rPr>
                  <a:t>he activation potential.</a:t>
                </a:r>
                <a:endParaRPr lang="en-US" sz="1800" dirty="0">
                  <a:effectLst/>
                  <a:latin typeface="Tahoma" panose="020B0604030504040204" pitchFamily="34" charset="0"/>
                  <a:ea typeface="Carlito"/>
                </a:endParaRPr>
              </a:p>
              <a:p>
                <a:pPr marL="0" marR="0" algn="just">
                  <a:spcBef>
                    <a:spcPts val="0"/>
                  </a:spcBef>
                  <a:spcAft>
                    <a:spcPts val="760"/>
                  </a:spcAft>
                </a:pPr>
                <a:r>
                  <a:rPr lang="en-US" sz="1800" dirty="0">
                    <a:effectLst/>
                    <a:latin typeface="Times New Roman" panose="02020603050405020304" pitchFamily="18" charset="0"/>
                    <a:ea typeface="Carlito"/>
                  </a:rPr>
                  <a:t> Ꝕ(.):  The activation function. </a:t>
                </a:r>
                <a:endParaRPr lang="en-US" sz="1800" dirty="0">
                  <a:effectLst/>
                  <a:latin typeface="Tahoma" panose="020B0604030504040204" pitchFamily="34" charset="0"/>
                  <a:ea typeface="Carlito"/>
                </a:endParaRPr>
              </a:p>
              <a:p>
                <a:pPr marL="0" marR="0" algn="just">
                  <a:spcBef>
                    <a:spcPts val="0"/>
                  </a:spcBef>
                  <a:spcAft>
                    <a:spcPts val="760"/>
                  </a:spcAft>
                </a:pPr>
                <a:r>
                  <a:rPr lang="en-US" sz="1800" dirty="0">
                    <a:effectLst/>
                    <a:latin typeface="Times New Roman" panose="02020603050405020304" pitchFamily="18" charset="0"/>
                    <a:ea typeface="Carlito"/>
                  </a:rPr>
                  <a:t> </a:t>
                </a:r>
                <a:r>
                  <a:rPr lang="en-US" sz="1800" dirty="0" err="1">
                    <a:effectLst/>
                    <a:latin typeface="Times New Roman" panose="02020603050405020304" pitchFamily="18" charset="0"/>
                    <a:ea typeface="Carlito"/>
                  </a:rPr>
                  <a:t>y</a:t>
                </a:r>
                <a:r>
                  <a:rPr lang="en-US" sz="1800" baseline="-25000" dirty="0" err="1">
                    <a:effectLst/>
                    <a:latin typeface="Times New Roman" panose="02020603050405020304" pitchFamily="18" charset="0"/>
                    <a:ea typeface="Carlito"/>
                  </a:rPr>
                  <a:t>k</a:t>
                </a:r>
                <a:r>
                  <a:rPr lang="en-US" sz="1800" baseline="-25000" dirty="0">
                    <a:effectLst/>
                    <a:latin typeface="Times New Roman" panose="02020603050405020304" pitchFamily="18" charset="0"/>
                    <a:ea typeface="Carlito"/>
                  </a:rPr>
                  <a:t> : </a:t>
                </a:r>
                <a:r>
                  <a:rPr lang="en-US" sz="1800" dirty="0">
                    <a:effectLst/>
                    <a:latin typeface="Times New Roman" panose="02020603050405020304" pitchFamily="18" charset="0"/>
                    <a:ea typeface="Carlito"/>
                  </a:rPr>
                  <a:t> The output signal of the neuron.</a:t>
                </a:r>
                <a:endParaRPr lang="en-US" sz="1800" dirty="0">
                  <a:effectLst/>
                  <a:latin typeface="Tahoma" panose="020B0604030504040204" pitchFamily="34" charset="0"/>
                  <a:ea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rPr>
                  <a:t>The use of bias </a:t>
                </a:r>
                <a:r>
                  <a:rPr lang="en-US" sz="1800" b="1" dirty="0">
                    <a:effectLst/>
                    <a:latin typeface="Times New Roman" panose="02020603050405020304" pitchFamily="18" charset="0"/>
                    <a:ea typeface="Carlito"/>
                  </a:rPr>
                  <a:t>b</a:t>
                </a:r>
                <a:r>
                  <a:rPr lang="en-US" sz="1800" b="1" baseline="-25000" dirty="0">
                    <a:effectLst/>
                    <a:latin typeface="Times New Roman" panose="02020603050405020304" pitchFamily="18" charset="0"/>
                    <a:ea typeface="Carlito"/>
                  </a:rPr>
                  <a:t>k</a:t>
                </a:r>
                <a:r>
                  <a:rPr lang="en-US" sz="1800" b="1" dirty="0">
                    <a:effectLst/>
                    <a:latin typeface="Times New Roman" panose="02020603050405020304" pitchFamily="18" charset="0"/>
                    <a:ea typeface="Carlito"/>
                  </a:rPr>
                  <a:t> </a:t>
                </a:r>
                <a:r>
                  <a:rPr lang="en-US" sz="1800" dirty="0">
                    <a:effectLst/>
                    <a:latin typeface="Times New Roman" panose="02020603050405020304" pitchFamily="18" charset="0"/>
                    <a:ea typeface="Carlito"/>
                  </a:rPr>
                  <a:t>has the effect of applying an affine transformation to the output </a:t>
                </a:r>
                <a:r>
                  <a:rPr lang="en-US" sz="1800" b="1" dirty="0" err="1">
                    <a:effectLst/>
                    <a:latin typeface="Times New Roman" panose="02020603050405020304" pitchFamily="18" charset="0"/>
                    <a:ea typeface="Carlito"/>
                  </a:rPr>
                  <a:t>u</a:t>
                </a:r>
                <a:r>
                  <a:rPr lang="en-US" sz="1800" b="1" baseline="-25000" dirty="0" err="1">
                    <a:effectLst/>
                    <a:latin typeface="Times New Roman" panose="02020603050405020304" pitchFamily="18" charset="0"/>
                    <a:ea typeface="Carlito"/>
                  </a:rPr>
                  <a:t>k</a:t>
                </a:r>
                <a:r>
                  <a:rPr lang="en-US" sz="1800" b="1" dirty="0">
                    <a:effectLst/>
                    <a:latin typeface="Times New Roman" panose="02020603050405020304" pitchFamily="18" charset="0"/>
                    <a:ea typeface="Carlito"/>
                  </a:rPr>
                  <a:t> </a:t>
                </a:r>
                <a:r>
                  <a:rPr lang="en-US" sz="1800" dirty="0">
                    <a:effectLst/>
                    <a:latin typeface="Times New Roman" panose="02020603050405020304" pitchFamily="18" charset="0"/>
                    <a:ea typeface="Carlito"/>
                  </a:rPr>
                  <a:t>of the linear combiner in the model of the neuron.  </a:t>
                </a:r>
                <a:endParaRPr lang="en-US" sz="1800" dirty="0">
                  <a:effectLst/>
                  <a:latin typeface="Tahoma" panose="020B0604030504040204" pitchFamily="34" charset="0"/>
                  <a:ea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rPr>
                  <a:t>Perceptron’s play an important role in binary classification. They are also referred to as binary classifiers.</a:t>
                </a:r>
                <a:endParaRPr lang="en-US" sz="1800" dirty="0">
                  <a:effectLst/>
                  <a:latin typeface="Tahoma" panose="020B0604030504040204" pitchFamily="34" charset="0"/>
                  <a:ea typeface="Carlito"/>
                </a:endParaRPr>
              </a:p>
              <a:p>
                <a:pPr marL="0" marR="0" algn="just">
                  <a:spcBef>
                    <a:spcPts val="0"/>
                  </a:spcBef>
                  <a:spcAft>
                    <a:spcPts val="0"/>
                  </a:spcAft>
                </a:pPr>
                <a:r>
                  <a:rPr lang="en-US" sz="1800" dirty="0">
                    <a:effectLst/>
                    <a:latin typeface="Times New Roman" panose="02020603050405020304" pitchFamily="18" charset="0"/>
                    <a:ea typeface="Carlito"/>
                  </a:rPr>
                  <a:t> </a:t>
                </a:r>
                <a:endParaRPr lang="en-US" sz="1800" dirty="0">
                  <a:effectLst/>
                  <a:latin typeface="Tahoma" panose="020B0604030504040204" pitchFamily="34" charset="0"/>
                  <a:ea typeface="Carlito"/>
                </a:endParaRPr>
              </a:p>
              <a:p>
                <a:endParaRPr lang="en-US" dirty="0"/>
              </a:p>
            </p:txBody>
          </p:sp>
        </mc:Fallback>
      </mc:AlternateContent>
      <p:sp>
        <p:nvSpPr>
          <p:cNvPr id="4" name="Slide Number Placeholder 3"/>
          <p:cNvSpPr>
            <a:spLocks noGrp="1"/>
          </p:cNvSpPr>
          <p:nvPr>
            <p:ph type="sldNum" sz="quarter" idx="5"/>
          </p:nvPr>
        </p:nvSpPr>
        <p:spPr/>
        <p:txBody>
          <a:bodyPr/>
          <a:lstStyle/>
          <a:p>
            <a:fld id="{5BFEAE42-E3FE-4405-B7FC-4425D05B92A0}" type="slidenum">
              <a:rPr lang="en-US" smtClean="0"/>
              <a:pPr/>
              <a:t>7</a:t>
            </a:fld>
            <a:endParaRPr lang="en-US" dirty="0"/>
          </a:p>
        </p:txBody>
      </p:sp>
    </p:spTree>
    <p:extLst>
      <p:ext uri="{BB962C8B-B14F-4D97-AF65-F5344CB8AC3E}">
        <p14:creationId xmlns:p14="http://schemas.microsoft.com/office/powerpoint/2010/main" val="93081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 panose="020B0303030202060203" pitchFamily="34" charset="0"/>
              <a:buChar char=" "/>
              <a:tabLst/>
              <a:defRPr/>
            </a:pPr>
            <a:r>
              <a:rPr lang="en-US" sz="1800" dirty="0">
                <a:effectLst/>
                <a:latin typeface="Times New Roman" panose="02020603050405020304" pitchFamily="18" charset="0"/>
                <a:ea typeface="Carlito"/>
                <a:cs typeface="Carlito"/>
              </a:rPr>
              <a:t>Perceptron’s can classify if the data is linearly separable. If the classes are non-linearly separable, for example XOR function cannot be solved by perceptron.</a:t>
            </a:r>
            <a:endParaRPr lang="en-US" sz="1800" dirty="0">
              <a:effectLst/>
              <a:latin typeface="Carlito"/>
              <a:ea typeface="Carlito"/>
              <a:cs typeface="Carlito"/>
            </a:endParaRPr>
          </a:p>
          <a:p>
            <a:endParaRPr lang="en-US"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10</a:t>
            </a:fld>
            <a:endParaRPr lang="en-US" dirty="0"/>
          </a:p>
        </p:txBody>
      </p:sp>
    </p:spTree>
    <p:extLst>
      <p:ext uri="{BB962C8B-B14F-4D97-AF65-F5344CB8AC3E}">
        <p14:creationId xmlns:p14="http://schemas.microsoft.com/office/powerpoint/2010/main" val="355061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dirty="0">
                <a:effectLst/>
                <a:latin typeface="Times New Roman" panose="02020603050405020304" pitchFamily="18" charset="0"/>
                <a:ea typeface="Carlito"/>
                <a:cs typeface="Carlito"/>
              </a:rPr>
              <a:t>The distinction between ground truth and networks guess is known as error.</a:t>
            </a:r>
          </a:p>
          <a:p>
            <a:pPr marL="0" marR="0" algn="just">
              <a:lnSpc>
                <a:spcPct val="150000"/>
              </a:lnSpc>
              <a:spcBef>
                <a:spcPts val="0"/>
              </a:spcBef>
              <a:spcAft>
                <a:spcPts val="0"/>
              </a:spcAft>
            </a:pPr>
            <a:r>
              <a:rPr lang="en-US" sz="1800" dirty="0">
                <a:solidFill>
                  <a:srgbClr val="000000"/>
                </a:solidFill>
                <a:effectLst/>
                <a:latin typeface="Times New Roman" panose="02020603050405020304" pitchFamily="18" charset="0"/>
                <a:ea typeface="Carlito"/>
                <a:cs typeface="Carlito"/>
              </a:rPr>
              <a:t>Advantages:</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rlito"/>
                <a:cs typeface="Carlito"/>
              </a:rPr>
              <a:t>It can model complex and non-linear functions easily.</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rlito"/>
                <a:cs typeface="Carlito"/>
              </a:rPr>
              <a:t>Easy to maintain deep networks as well.</a:t>
            </a:r>
            <a:endParaRPr lang="en-US" sz="1800" dirty="0">
              <a:effectLst/>
              <a:latin typeface="Carlito"/>
              <a:ea typeface="Carlito"/>
              <a:cs typeface="Carlito"/>
            </a:endParaRPr>
          </a:p>
          <a:p>
            <a:pPr marL="0" marR="0" algn="just">
              <a:lnSpc>
                <a:spcPct val="150000"/>
              </a:lnSpc>
              <a:spcBef>
                <a:spcPts val="0"/>
              </a:spcBef>
              <a:spcAft>
                <a:spcPts val="0"/>
              </a:spcAft>
            </a:pPr>
            <a:r>
              <a:rPr lang="en-US" sz="1800" dirty="0">
                <a:solidFill>
                  <a:srgbClr val="000000"/>
                </a:solidFill>
                <a:effectLst/>
                <a:latin typeface="Times New Roman" panose="02020603050405020304" pitchFamily="18" charset="0"/>
                <a:ea typeface="Carlito"/>
                <a:cs typeface="Carlito"/>
              </a:rPr>
              <a:t>Disadvantages:</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rlito"/>
                <a:cs typeface="Carlito"/>
              </a:rPr>
              <a:t>Prone to overfitting.</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rlito"/>
                <a:cs typeface="Carlito"/>
              </a:rPr>
              <a:t>As there are a greater number of parameters, it may take more time to converge and more inference time and model size.</a:t>
            </a:r>
            <a:endParaRPr lang="en-US" sz="1800" dirty="0">
              <a:effectLst/>
              <a:latin typeface="Carlito"/>
              <a:ea typeface="Carlito"/>
              <a:cs typeface="Carlito"/>
            </a:endParaRPr>
          </a:p>
          <a:p>
            <a:endParaRPr lang="en-US"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12</a:t>
            </a:fld>
            <a:endParaRPr lang="en-US" dirty="0"/>
          </a:p>
        </p:txBody>
      </p:sp>
    </p:spTree>
    <p:extLst>
      <p:ext uri="{BB962C8B-B14F-4D97-AF65-F5344CB8AC3E}">
        <p14:creationId xmlns:p14="http://schemas.microsoft.com/office/powerpoint/2010/main" val="127919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57150" marR="0" indent="0" algn="just">
              <a:spcBef>
                <a:spcPts val="0"/>
              </a:spcBef>
              <a:spcAft>
                <a:spcPts val="0"/>
              </a:spcAft>
              <a:tabLst>
                <a:tab pos="57150" algn="l"/>
              </a:tabLst>
            </a:pPr>
            <a:r>
              <a:rPr lang="en-US" sz="1800" dirty="0">
                <a:effectLst/>
                <a:latin typeface="Times New Roman" panose="02020603050405020304" pitchFamily="18" charset="0"/>
                <a:ea typeface="Carlito"/>
                <a:cs typeface="Carlito"/>
              </a:rPr>
              <a:t>Advantages of backpropagation:</a:t>
            </a:r>
            <a:endParaRPr lang="en-US" sz="1800" dirty="0">
              <a:effectLst/>
              <a:latin typeface="Carlito"/>
              <a:ea typeface="Carlito"/>
              <a:cs typeface="Carlito"/>
            </a:endParaRPr>
          </a:p>
          <a:p>
            <a:pPr marL="57150" marR="0" indent="0" algn="just">
              <a:spcBef>
                <a:spcPts val="0"/>
              </a:spcBef>
              <a:spcAft>
                <a:spcPts val="0"/>
              </a:spcAft>
              <a:tabLst>
                <a:tab pos="57150" algn="l"/>
              </a:tabLst>
            </a:pPr>
            <a:r>
              <a:rPr lang="en-US" sz="1800" dirty="0">
                <a:effectLst/>
                <a:latin typeface="Times New Roman" panose="02020603050405020304" pitchFamily="18" charset="0"/>
                <a:ea typeface="Carlito"/>
                <a:cs typeface="Carlito"/>
              </a:rPr>
              <a:t> </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tabLst>
                <a:tab pos="57150" algn="l"/>
              </a:tabLst>
            </a:pPr>
            <a:r>
              <a:rPr lang="en-US" sz="1800" dirty="0">
                <a:effectLst/>
                <a:latin typeface="Times New Roman" panose="02020603050405020304" pitchFamily="18" charset="0"/>
                <a:ea typeface="Carlito"/>
                <a:cs typeface="Carlito"/>
              </a:rPr>
              <a:t>Simple, fast and easy to program</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tabLst>
                <a:tab pos="57150" algn="l"/>
              </a:tabLst>
            </a:pPr>
            <a:r>
              <a:rPr lang="en-US" sz="1800" dirty="0">
                <a:effectLst/>
                <a:latin typeface="Times New Roman" panose="02020603050405020304" pitchFamily="18" charset="0"/>
                <a:ea typeface="Carlito"/>
                <a:cs typeface="Carlito"/>
              </a:rPr>
              <a:t>It does not require networks prior knowledge.</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tabLst>
                <a:tab pos="57150" algn="l"/>
              </a:tabLst>
            </a:pPr>
            <a:r>
              <a:rPr lang="en-US" sz="1800" dirty="0">
                <a:effectLst/>
                <a:latin typeface="Times New Roman" panose="02020603050405020304" pitchFamily="18" charset="0"/>
                <a:ea typeface="Carlito"/>
                <a:cs typeface="Carlito"/>
              </a:rPr>
              <a:t>Other than inputs, no other parameters need to be tunes.</a:t>
            </a:r>
            <a:endParaRPr lang="en-US" sz="1800" dirty="0">
              <a:effectLst/>
              <a:latin typeface="Carlito"/>
              <a:ea typeface="Carlito"/>
              <a:cs typeface="Carlito"/>
            </a:endParaRPr>
          </a:p>
          <a:p>
            <a:pPr marL="342900" marR="0" lvl="0" indent="-342900" algn="just">
              <a:spcBef>
                <a:spcPts val="0"/>
              </a:spcBef>
              <a:spcAft>
                <a:spcPts val="0"/>
              </a:spcAft>
              <a:buFont typeface="Symbol" panose="05050102010706020507" pitchFamily="18" charset="2"/>
              <a:buChar char=""/>
              <a:tabLst>
                <a:tab pos="57150" algn="l"/>
              </a:tabLst>
            </a:pPr>
            <a:r>
              <a:rPr lang="en-US" sz="1800" dirty="0">
                <a:effectLst/>
                <a:latin typeface="Times New Roman" panose="02020603050405020304" pitchFamily="18" charset="0"/>
                <a:ea typeface="Carlito"/>
                <a:cs typeface="Carlito"/>
              </a:rPr>
              <a:t>Features of the function need not be specified to be learned.</a:t>
            </a:r>
            <a:endParaRPr lang="en-US" sz="1800" dirty="0">
              <a:effectLst/>
              <a:latin typeface="Carlito"/>
              <a:ea typeface="Carlito"/>
              <a:cs typeface="Carlito"/>
            </a:endParaRPr>
          </a:p>
          <a:p>
            <a:pPr marL="514350" marR="0" indent="0" algn="just">
              <a:spcBef>
                <a:spcPts val="0"/>
              </a:spcBef>
              <a:spcAft>
                <a:spcPts val="0"/>
              </a:spcAft>
              <a:tabLst>
                <a:tab pos="57150" algn="l"/>
              </a:tabLst>
            </a:pPr>
            <a:r>
              <a:rPr lang="en-US" sz="1800" dirty="0">
                <a:effectLst/>
                <a:latin typeface="Times New Roman" panose="02020603050405020304" pitchFamily="18" charset="0"/>
                <a:ea typeface="Carlito"/>
                <a:cs typeface="Carlito"/>
              </a:rPr>
              <a:t> </a:t>
            </a:r>
            <a:endParaRPr lang="en-US" sz="1800" dirty="0">
              <a:effectLst/>
              <a:latin typeface="Carlito"/>
              <a:ea typeface="Carlito"/>
              <a:cs typeface="Carlito"/>
            </a:endParaRPr>
          </a:p>
          <a:p>
            <a:pPr marL="0" marR="0" algn="just">
              <a:spcBef>
                <a:spcPts val="0"/>
              </a:spcBef>
              <a:spcAft>
                <a:spcPts val="0"/>
              </a:spcAft>
              <a:tabLst>
                <a:tab pos="57150" algn="l"/>
              </a:tabLst>
            </a:pPr>
            <a:r>
              <a:rPr lang="en-US" sz="1800" dirty="0">
                <a:effectLst/>
                <a:latin typeface="Times New Roman" panose="02020603050405020304" pitchFamily="18" charset="0"/>
                <a:ea typeface="Carlito"/>
                <a:cs typeface="Carlito"/>
              </a:rPr>
              <a:t>Disadvantages of backpropagation:</a:t>
            </a:r>
            <a:endParaRPr lang="en-US" sz="1800" dirty="0">
              <a:effectLst/>
              <a:latin typeface="Carlito"/>
              <a:ea typeface="Carlito"/>
              <a:cs typeface="Carlito"/>
            </a:endParaRPr>
          </a:p>
          <a:p>
            <a:pPr marL="0" marR="0" algn="just">
              <a:spcBef>
                <a:spcPts val="0"/>
              </a:spcBef>
              <a:spcAft>
                <a:spcPts val="0"/>
              </a:spcAft>
              <a:tabLst>
                <a:tab pos="57150" algn="l"/>
              </a:tabLst>
            </a:pPr>
            <a:r>
              <a:rPr lang="en-US" sz="1800" dirty="0">
                <a:effectLst/>
                <a:latin typeface="Times New Roman" panose="02020603050405020304" pitchFamily="18" charset="0"/>
                <a:ea typeface="Carlito"/>
                <a:cs typeface="Carlito"/>
              </a:rPr>
              <a:t> </a:t>
            </a:r>
            <a:endParaRPr lang="en-US" sz="1800" dirty="0">
              <a:effectLst/>
              <a:latin typeface="Carlito"/>
              <a:ea typeface="Carlito"/>
              <a:cs typeface="Carlito"/>
            </a:endParaRPr>
          </a:p>
          <a:p>
            <a:pPr marL="342900" marR="0" lvl="0" indent="-342900" algn="just">
              <a:spcBef>
                <a:spcPts val="0"/>
              </a:spcBef>
              <a:spcAft>
                <a:spcPts val="0"/>
              </a:spcAft>
              <a:buFont typeface="Symbol" panose="05050102010706020507" pitchFamily="18" charset="2"/>
              <a:buChar char=""/>
              <a:tabLst>
                <a:tab pos="57150" algn="l"/>
              </a:tabLst>
            </a:pPr>
            <a:r>
              <a:rPr lang="en-US" sz="1800" dirty="0">
                <a:effectLst/>
                <a:latin typeface="Times New Roman" panose="02020603050405020304" pitchFamily="18" charset="0"/>
                <a:ea typeface="Carlito"/>
                <a:cs typeface="Carlito"/>
              </a:rPr>
              <a:t>The performance is dependent on the input data.</a:t>
            </a:r>
            <a:endParaRPr lang="en-US" sz="1800" dirty="0">
              <a:effectLst/>
              <a:latin typeface="Carlito"/>
              <a:ea typeface="Carlito"/>
              <a:cs typeface="Carlito"/>
            </a:endParaRPr>
          </a:p>
          <a:p>
            <a:pPr marL="342900" marR="0" lvl="0" indent="-342900" algn="just">
              <a:spcBef>
                <a:spcPts val="0"/>
              </a:spcBef>
              <a:spcAft>
                <a:spcPts val="0"/>
              </a:spcAft>
              <a:buFont typeface="Symbol" panose="05050102010706020507" pitchFamily="18" charset="2"/>
              <a:buChar char=""/>
              <a:tabLst>
                <a:tab pos="57150" algn="l"/>
              </a:tabLst>
            </a:pPr>
            <a:r>
              <a:rPr lang="en-US" sz="1800" dirty="0">
                <a:effectLst/>
                <a:latin typeface="Times New Roman" panose="02020603050405020304" pitchFamily="18" charset="0"/>
                <a:ea typeface="Carlito"/>
                <a:cs typeface="Carlito"/>
              </a:rPr>
              <a:t>In some applications, algorithm is sensitive to noisy data.</a:t>
            </a:r>
            <a:endParaRPr lang="en-US" sz="1800" dirty="0">
              <a:effectLst/>
              <a:latin typeface="Carlito"/>
              <a:ea typeface="Carlito"/>
              <a:cs typeface="Carlito"/>
            </a:endParaRPr>
          </a:p>
          <a:p>
            <a:endParaRPr lang="en-US"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13</a:t>
            </a:fld>
            <a:endParaRPr lang="en-US" dirty="0"/>
          </a:p>
        </p:txBody>
      </p:sp>
    </p:spTree>
    <p:extLst>
      <p:ext uri="{BB962C8B-B14F-4D97-AF65-F5344CB8AC3E}">
        <p14:creationId xmlns:p14="http://schemas.microsoft.com/office/powerpoint/2010/main" val="316070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Carlito"/>
              </a:rPr>
              <a:t>Images are ingested and processed as tensors by CNN’s. Matrices of numbers with additional dimensions are tensors. A scalar for example ‘6’ is one dimensional whereas a vector is two-dimensional. A three-dimensional cube is a stack of matrices. The three dimensions are width, height, and depth. Arrays nested within arrays and infinitely nested arrays accounts for dimensions greater than what we can visualize. Order is tensor’s dimensionality; therefore, fourth order tensor would have four dimensions. Red-Green-Blue (RGB) encoding produces three-layer deep image. Each layer is called a channel. Grayscale, RGB, HSV, CMYK, and more image formats are available in CNN. </a:t>
            </a:r>
            <a:endParaRPr lang="en-US" sz="1800" dirty="0">
              <a:effectLst/>
              <a:latin typeface="Carlito"/>
              <a:ea typeface="Carlito"/>
              <a:cs typeface="Carlito"/>
            </a:endParaRPr>
          </a:p>
        </p:txBody>
      </p:sp>
      <p:sp>
        <p:nvSpPr>
          <p:cNvPr id="4" name="Slide Number Placeholder 3"/>
          <p:cNvSpPr>
            <a:spLocks noGrp="1"/>
          </p:cNvSpPr>
          <p:nvPr>
            <p:ph type="sldNum" sz="quarter" idx="5"/>
          </p:nvPr>
        </p:nvSpPr>
        <p:spPr/>
        <p:txBody>
          <a:bodyPr/>
          <a:lstStyle/>
          <a:p>
            <a:fld id="{5BFEAE42-E3FE-4405-B7FC-4425D05B92A0}" type="slidenum">
              <a:rPr lang="en-US" smtClean="0"/>
              <a:pPr/>
              <a:t>20</a:t>
            </a:fld>
            <a:endParaRPr lang="en-US" dirty="0"/>
          </a:p>
        </p:txBody>
      </p:sp>
    </p:spTree>
    <p:extLst>
      <p:ext uri="{BB962C8B-B14F-4D97-AF65-F5344CB8AC3E}">
        <p14:creationId xmlns:p14="http://schemas.microsoft.com/office/powerpoint/2010/main" val="75109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20000"/>
          </a:bodyPr>
          <a:lstStyle/>
          <a:p>
            <a:pPr marL="0" marR="0" algn="just">
              <a:lnSpc>
                <a:spcPct val="150000"/>
              </a:lnSpc>
              <a:spcBef>
                <a:spcPts val="0"/>
              </a:spcBef>
              <a:spcAft>
                <a:spcPts val="0"/>
              </a:spcAft>
            </a:pPr>
            <a:r>
              <a:rPr lang="en-US" sz="1800" dirty="0">
                <a:effectLst/>
                <a:latin typeface="Times New Roman" panose="02020603050405020304" pitchFamily="18" charset="0"/>
                <a:ea typeface="Carlito"/>
                <a:cs typeface="Carlito"/>
              </a:rPr>
              <a:t>One to one: If input is fed to a hidden layer and produces a single output like image classification scores that implies one to one network.</a:t>
            </a:r>
            <a:endParaRPr lang="en-US" sz="1800" dirty="0">
              <a:effectLst/>
              <a:latin typeface="Carlito"/>
              <a:ea typeface="Carlito"/>
              <a:cs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cs typeface="Carlito"/>
              </a:rPr>
              <a:t>One to Many: But machine learning should provide the flexibility to handle various kinds of data, for example Image captioning where for an input image, captions should be generated. In this case one to many can be used.</a:t>
            </a:r>
            <a:endParaRPr lang="en-US" sz="1800" dirty="0">
              <a:effectLst/>
              <a:latin typeface="Carlito"/>
              <a:ea typeface="Carlito"/>
              <a:cs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cs typeface="Carlito"/>
              </a:rPr>
              <a:t>Many to one: Input could be a sequence of text and generate sentiments </a:t>
            </a:r>
            <a:r>
              <a:rPr lang="en-US" sz="1800" dirty="0" err="1">
                <a:effectLst/>
                <a:latin typeface="Times New Roman" panose="02020603050405020304" pitchFamily="18" charset="0"/>
                <a:ea typeface="Carlito"/>
                <a:cs typeface="Carlito"/>
              </a:rPr>
              <a:t>i.e</a:t>
            </a:r>
            <a:r>
              <a:rPr lang="en-US" sz="1800" dirty="0">
                <a:effectLst/>
                <a:latin typeface="Times New Roman" panose="02020603050405020304" pitchFamily="18" charset="0"/>
                <a:ea typeface="Carlito"/>
                <a:cs typeface="Carlito"/>
              </a:rPr>
              <a:t> sentiment classification.</a:t>
            </a:r>
            <a:endParaRPr lang="en-US" sz="1800" dirty="0">
              <a:effectLst/>
              <a:latin typeface="Carlito"/>
              <a:ea typeface="Carlito"/>
              <a:cs typeface="Carlito"/>
            </a:endParaRPr>
          </a:p>
          <a:p>
            <a:pPr marL="0" marR="0" algn="just">
              <a:lnSpc>
                <a:spcPct val="150000"/>
              </a:lnSpc>
              <a:spcBef>
                <a:spcPts val="0"/>
              </a:spcBef>
              <a:spcAft>
                <a:spcPts val="0"/>
              </a:spcAft>
            </a:pPr>
            <a:r>
              <a:rPr lang="en-US" sz="1800" dirty="0">
                <a:effectLst/>
                <a:latin typeface="Times New Roman" panose="02020603050405020304" pitchFamily="18" charset="0"/>
                <a:ea typeface="Carlito"/>
                <a:cs typeface="Carlito"/>
              </a:rPr>
              <a:t>Many to many: Input and output could be variable in length like Machine translation. In machine translation the input could a sentence in English of variable length and must translate it to an output of variable length in another language. Also, the length of input and output can be variable as well. Also, to process video sequences RNN’s can be used.</a:t>
            </a:r>
            <a:endParaRPr lang="en-US" sz="1800" dirty="0">
              <a:effectLst/>
              <a:latin typeface="Carlito"/>
              <a:ea typeface="Carlito"/>
              <a:cs typeface="Carlito"/>
            </a:endParaRPr>
          </a:p>
          <a:p>
            <a:endParaRPr lang="en-US"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27</a:t>
            </a:fld>
            <a:endParaRPr lang="en-US" dirty="0"/>
          </a:p>
        </p:txBody>
      </p:sp>
    </p:spTree>
    <p:extLst>
      <p:ext uri="{BB962C8B-B14F-4D97-AF65-F5344CB8AC3E}">
        <p14:creationId xmlns:p14="http://schemas.microsoft.com/office/powerpoint/2010/main" val="1080608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Date"/>
          <p:cNvSpPr>
            <a:spLocks noGrp="1"/>
          </p:cNvSpPr>
          <p:nvPr>
            <p:ph type="body" sz="quarter" idx="13" hasCustomPrompt="1"/>
          </p:nvPr>
        </p:nvSpPr>
        <p:spPr>
          <a:xfrm>
            <a:off x="290747" y="4577983"/>
            <a:ext cx="5489578" cy="339214"/>
          </a:xfrm>
        </p:spPr>
        <p:txBody>
          <a:bodyPr lIns="91440" tIns="91440" rIns="91440" bIns="91440">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6" name="Subtitle"/>
          <p:cNvSpPr>
            <a:spLocks noGrp="1"/>
          </p:cNvSpPr>
          <p:nvPr>
            <p:ph type="subTitle" idx="1" hasCustomPrompt="1"/>
          </p:nvPr>
        </p:nvSpPr>
        <p:spPr>
          <a:xfrm>
            <a:off x="290747" y="4133088"/>
            <a:ext cx="8229600" cy="438912"/>
          </a:xfrm>
        </p:spPr>
        <p:txBody>
          <a:bodyPr lIns="91440" tIns="91440" rIns="91440" bIns="91440">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lIns="91440" tIns="91440" rIns="91440" bIns="91440" anchor="b"/>
          <a:lstStyle>
            <a:lvl1pPr>
              <a:lnSpc>
                <a:spcPct val="80000"/>
              </a:lnSpc>
              <a:defRPr sz="4400">
                <a:solidFill>
                  <a:schemeClr val="tx1"/>
                </a:solidFill>
              </a:defRPr>
            </a:lvl1pPr>
          </a:lstStyle>
          <a:p>
            <a:r>
              <a:rPr lang="en-US" dirty="0"/>
              <a:t>Click to edit</a:t>
            </a:r>
            <a:br>
              <a:rPr lang="en-US" dirty="0"/>
            </a:br>
            <a:r>
              <a:rPr lang="en-US" dirty="0"/>
              <a:t>master title style</a:t>
            </a:r>
          </a:p>
        </p:txBody>
      </p:sp>
      <p:sp>
        <p:nvSpPr>
          <p:cNvPr id="2" name="Footer Placeholder">
            <a:extLst>
              <a:ext uri="{FF2B5EF4-FFF2-40B4-BE49-F238E27FC236}">
                <a16:creationId xmlns:a16="http://schemas.microsoft.com/office/drawing/2014/main" id="{087376D2-6A59-4BA9-8EA0-2ACD180817BE}"/>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dirty="0"/>
              <a:t>CONFIDENTIAL | AUTHORIZED </a:t>
            </a:r>
          </a:p>
        </p:txBody>
      </p:sp>
      <p:grpSp>
        <p:nvGrpSpPr>
          <p:cNvPr id="13" name="Logo">
            <a:extLst>
              <a:ext uri="{FF2B5EF4-FFF2-40B4-BE49-F238E27FC236}">
                <a16:creationId xmlns:a16="http://schemas.microsoft.com/office/drawing/2014/main" id="{C7CA71CE-C053-471F-9DCA-CD481E01A6E9}"/>
              </a:ext>
            </a:extLst>
          </p:cNvPr>
          <p:cNvGrpSpPr>
            <a:grpSpLocks noChangeAspect="1"/>
          </p:cNvGrpSpPr>
          <p:nvPr userDrawn="1"/>
        </p:nvGrpSpPr>
        <p:grpSpPr>
          <a:xfrm>
            <a:off x="393523" y="381956"/>
            <a:ext cx="2218745" cy="893759"/>
            <a:chOff x="393523" y="381956"/>
            <a:chExt cx="2218745" cy="893759"/>
          </a:xfrm>
        </p:grpSpPr>
        <p:sp>
          <p:nvSpPr>
            <p:cNvPr id="14" name="Element">
              <a:extLst>
                <a:ext uri="{FF2B5EF4-FFF2-40B4-BE49-F238E27FC236}">
                  <a16:creationId xmlns:a16="http://schemas.microsoft.com/office/drawing/2014/main" id="{E3099459-FF93-42DF-AF0B-9F971EEC0212}"/>
                </a:ext>
              </a:extLst>
            </p:cNvPr>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sp>
          <p:nvSpPr>
            <p:cNvPr id="20" name="Wordmark">
              <a:extLst>
                <a:ext uri="{FF2B5EF4-FFF2-40B4-BE49-F238E27FC236}">
                  <a16:creationId xmlns:a16="http://schemas.microsoft.com/office/drawing/2014/main" id="{75AF4DC2-08D7-4947-BE56-AB476704954E}"/>
                </a:ext>
              </a:extLst>
            </p:cNvPr>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um Blu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71441D17-F569-4929-BED2-B3C594D2EB1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rgbClr val="32D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52C54A16-447D-4A74-9122-F46E4BC750F0}"/>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29926132-14B5-462D-8011-DBD07D3A4F4E}"/>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698795D-6546-4F01-AD74-FF78AF2E677C}"/>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5166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EE3E2CEF-B9DC-4BC7-912D-0AF3140E0BB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10CC7B28-F85E-49B0-A5ED-82D39FF680D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2452CF67-7C64-4A36-818E-9739F15599E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FE686EF5-477F-4DCE-824F-3C05B5AA6594}"/>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23201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Name, title, company"/>
          <p:cNvSpPr>
            <a:spLocks noGrp="1"/>
          </p:cNvSpPr>
          <p:nvPr>
            <p:ph type="body" sz="quarter" idx="14" hasCustomPrompt="1"/>
          </p:nvPr>
        </p:nvSpPr>
        <p:spPr>
          <a:xfrm>
            <a:off x="512997" y="3989508"/>
            <a:ext cx="8228011" cy="533400"/>
          </a:xfrm>
        </p:spPr>
        <p:txBody>
          <a:bodyPr l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
        <p:nvSpPr>
          <p:cNvPr id="11" name="Quote"/>
          <p:cNvSpPr>
            <a:spLocks noGrp="1"/>
          </p:cNvSpPr>
          <p:nvPr>
            <p:ph type="title" hasCustomPrompt="1"/>
          </p:nvPr>
        </p:nvSpPr>
        <p:spPr>
          <a:xfrm>
            <a:off x="284398" y="685800"/>
            <a:ext cx="9106250" cy="3075861"/>
          </a:xfrm>
        </p:spPr>
        <p:txBody>
          <a:bodyPr lIns="91440" anchor="b" anchorCtr="0"/>
          <a:lstStyle>
            <a:lvl1pPr marL="219456" indent="-219456">
              <a:defRPr sz="4600" cap="none" baseline="0">
                <a:latin typeface="+mn-lt"/>
              </a:defRPr>
            </a:lvl1pPr>
          </a:lstStyle>
          <a:p>
            <a:r>
              <a:rPr lang="en-US" dirty="0"/>
              <a:t>“Click to add quote here. Type quotation marks before and after text.”</a:t>
            </a:r>
          </a:p>
        </p:txBody>
      </p:sp>
      <p:sp>
        <p:nvSpPr>
          <p:cNvPr id="3" name="Slide Number Placeholder">
            <a:extLst>
              <a:ext uri="{FF2B5EF4-FFF2-40B4-BE49-F238E27FC236}">
                <a16:creationId xmlns:a16="http://schemas.microsoft.com/office/drawing/2014/main" id="{416E5649-B5F3-4893-ACEE-FDDDEA277D6A}"/>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CC9133F1-6679-476E-AEFD-931027BED082}"/>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 name="Footer Placeholder"/>
          <p:cNvSpPr>
            <a:spLocks noGrp="1"/>
          </p:cNvSpPr>
          <p:nvPr>
            <p:ph type="ftr" sz="quarter" idx="18"/>
          </p:nvPr>
        </p:nvSpPr>
        <p:spPr/>
        <p:txBody>
          <a:bodyPr/>
          <a:lstStyle>
            <a:lvl1pPr>
              <a:defRPr>
                <a:latin typeface="MetricHPE" panose="020B0503030202060203" pitchFamily="34" charset="0"/>
              </a:defRPr>
            </a:lvl1pPr>
          </a:lstStyle>
          <a:p>
            <a:r>
              <a:rPr lang="en-US"/>
              <a:t>CONFIDENTIAL | AUTHORIZED </a:t>
            </a:r>
            <a:endParaRPr lang="en-US" dirty="0"/>
          </a:p>
        </p:txBody>
      </p:sp>
      <p:sp>
        <p:nvSpPr>
          <p:cNvPr id="3" name="Slide Number Placeholder"/>
          <p:cNvSpPr>
            <a:spLocks noGrp="1"/>
          </p:cNvSpPr>
          <p:nvPr>
            <p:ph type="sldNum" sz="quarter" idx="19"/>
          </p:nvPr>
        </p:nvSpPr>
        <p:spPr/>
        <p:txBody>
          <a:bodyPr/>
          <a:lstStyle>
            <a:lvl1pPr>
              <a:defRPr>
                <a:latin typeface="MetricHPE" panose="020B05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9" name="Content Placeholder">
            <a:extLst>
              <a:ext uri="{FF2B5EF4-FFF2-40B4-BE49-F238E27FC236}">
                <a16:creationId xmlns:a16="http://schemas.microsoft.com/office/drawing/2014/main" id="{88F2DF35-63BF-460F-A215-8F5110C2F71B}"/>
              </a:ext>
            </a:extLst>
          </p:cNvPr>
          <p:cNvSpPr>
            <a:spLocks noGrp="1"/>
          </p:cNvSpPr>
          <p:nvPr>
            <p:ph idx="1"/>
          </p:nvPr>
        </p:nvSpPr>
        <p:spPr>
          <a:xfrm>
            <a:off x="381599" y="998681"/>
            <a:ext cx="11404800" cy="50976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a:extLst>
              <a:ext uri="{FF2B5EF4-FFF2-40B4-BE49-F238E27FC236}">
                <a16:creationId xmlns:a16="http://schemas.microsoft.com/office/drawing/2014/main" id="{232753FE-5D9A-4A5E-B0B2-3DAAE2EB354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919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 name="Footer Placeholder"/>
          <p:cNvSpPr>
            <a:spLocks noGrp="1"/>
          </p:cNvSpPr>
          <p:nvPr>
            <p:ph type="ftr" sz="quarter" idx="18"/>
          </p:nvPr>
        </p:nvSpPr>
        <p:spPr/>
        <p:txBody>
          <a:bodyPr/>
          <a:lstStyle>
            <a:lvl1pPr>
              <a:defRPr>
                <a:latin typeface="MetricHPE" panose="020B0503030202060203" pitchFamily="34" charset="0"/>
              </a:defRPr>
            </a:lvl1pPr>
          </a:lstStyle>
          <a:p>
            <a:r>
              <a:rPr lang="en-US" dirty="0"/>
              <a:t>CONFIDENTIAL | AUTHORIZED</a:t>
            </a:r>
          </a:p>
        </p:txBody>
      </p:sp>
      <p:sp>
        <p:nvSpPr>
          <p:cNvPr id="3" name="Slide Number Placeholder"/>
          <p:cNvSpPr>
            <a:spLocks noGrp="1"/>
          </p:cNvSpPr>
          <p:nvPr>
            <p:ph type="sldNum" sz="quarter" idx="19"/>
          </p:nvPr>
        </p:nvSpPr>
        <p:spPr/>
        <p:txBody>
          <a:bodyPr/>
          <a:lstStyle>
            <a:lvl1pPr>
              <a:defRPr>
                <a:latin typeface="MetricHPE" panose="020B05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9" name="Content Placeholder">
            <a:extLst>
              <a:ext uri="{FF2B5EF4-FFF2-40B4-BE49-F238E27FC236}">
                <a16:creationId xmlns:a16="http://schemas.microsoft.com/office/drawing/2014/main" id="{88F2DF35-63BF-460F-A215-8F5110C2F71B}"/>
              </a:ext>
            </a:extLst>
          </p:cNvPr>
          <p:cNvSpPr>
            <a:spLocks noGrp="1"/>
          </p:cNvSpPr>
          <p:nvPr>
            <p:ph idx="1"/>
          </p:nvPr>
        </p:nvSpPr>
        <p:spPr>
          <a:xfrm>
            <a:off x="381599" y="998681"/>
            <a:ext cx="11404800" cy="50976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a:extLst>
              <a:ext uri="{FF2B5EF4-FFF2-40B4-BE49-F238E27FC236}">
                <a16:creationId xmlns:a16="http://schemas.microsoft.com/office/drawing/2014/main" id="{232753FE-5D9A-4A5E-B0B2-3DAAE2EB354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9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2" name="Content Placeholder">
            <a:extLst>
              <a:ext uri="{FF2B5EF4-FFF2-40B4-BE49-F238E27FC236}">
                <a16:creationId xmlns:a16="http://schemas.microsoft.com/office/drawing/2014/main" id="{A3BBDD58-9EEC-48BC-A84C-F80FB78CB21C}"/>
              </a:ext>
            </a:extLst>
          </p:cNvPr>
          <p:cNvSpPr>
            <a:spLocks noGrp="1"/>
          </p:cNvSpPr>
          <p:nvPr>
            <p:ph sz="quarter" idx="18"/>
          </p:nvPr>
        </p:nvSpPr>
        <p:spPr>
          <a:xfrm>
            <a:off x="381000" y="1344281"/>
            <a:ext cx="11403014" cy="47520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p:cNvSpPr>
            <a:spLocks noGrp="1"/>
          </p:cNvSpPr>
          <p:nvPr>
            <p:ph type="body" sz="quarter" idx="13" hasCustomPrompt="1"/>
          </p:nvPr>
        </p:nvSpPr>
        <p:spPr>
          <a:xfrm>
            <a:off x="281746" y="704332"/>
            <a:ext cx="11502268" cy="381000"/>
          </a:xfrm>
        </p:spPr>
        <p:txBody>
          <a:bodyPr vert="horz" lIns="91440" tIns="91440" rIns="91440" bIns="91440" rtlCol="0" anchor="ctr">
            <a:noAutofit/>
          </a:bodyPr>
          <a:lstStyle>
            <a:lvl1pPr marL="0" indent="0">
              <a:buFont typeface="" panose="020B0604020202020204" pitchFamily="34" charset="0"/>
              <a:buNone/>
              <a:defRPr sz="2400" baseline="0" dirty="0">
                <a:latin typeface="+mn-lt"/>
              </a:defRPr>
            </a:lvl1pPr>
          </a:lstStyle>
          <a:p>
            <a:pPr marL="182880" lvl="0" indent="-182880">
              <a:spcBef>
                <a:spcPts val="0"/>
              </a:spcBef>
            </a:pPr>
            <a:r>
              <a:rPr lang="en-US" dirty="0"/>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5" name="Title">
            <a:extLst>
              <a:ext uri="{FF2B5EF4-FFF2-40B4-BE49-F238E27FC236}">
                <a16:creationId xmlns:a16="http://schemas.microsoft.com/office/drawing/2014/main" id="{670D9BB8-8D8D-4F83-B418-E1A6910A3C8D}"/>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B8A2B8FB-372C-42B9-B280-9D39EC303B0B}"/>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42026B78-68E1-478D-8813-92F76EAC82C2}"/>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Heading and Content">
    <p:spTree>
      <p:nvGrpSpPr>
        <p:cNvPr id="1" name=""/>
        <p:cNvGrpSpPr/>
        <p:nvPr/>
      </p:nvGrpSpPr>
      <p:grpSpPr>
        <a:xfrm>
          <a:off x="0" y="0"/>
          <a:ext cx="0" cy="0"/>
          <a:chOff x="0" y="0"/>
          <a:chExt cx="0" cy="0"/>
        </a:xfrm>
      </p:grpSpPr>
      <p:sp>
        <p:nvSpPr>
          <p:cNvPr id="14" name="Content Placeholder">
            <a:extLst>
              <a:ext uri="{FF2B5EF4-FFF2-40B4-BE49-F238E27FC236}">
                <a16:creationId xmlns:a16="http://schemas.microsoft.com/office/drawing/2014/main" id="{D60021C6-A6F0-40F0-A299-B8269BE0F492}"/>
              </a:ext>
            </a:extLst>
          </p:cNvPr>
          <p:cNvSpPr>
            <a:spLocks noGrp="1"/>
          </p:cNvSpPr>
          <p:nvPr>
            <p:ph sz="quarter" idx="19"/>
          </p:nvPr>
        </p:nvSpPr>
        <p:spPr>
          <a:xfrm>
            <a:off x="381000" y="1733015"/>
            <a:ext cx="11403014" cy="43668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Heading"/>
          <p:cNvSpPr>
            <a:spLocks noGrp="1"/>
          </p:cNvSpPr>
          <p:nvPr>
            <p:ph type="body" sz="quarter" idx="18" hasCustomPrompt="1"/>
          </p:nvPr>
        </p:nvSpPr>
        <p:spPr>
          <a:xfrm>
            <a:off x="288096" y="1350296"/>
            <a:ext cx="11495918" cy="381000"/>
          </a:xfrm>
        </p:spPr>
        <p:txBody>
          <a:bodyPr>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subtitle</a:t>
            </a:r>
          </a:p>
        </p:txBody>
      </p:sp>
      <p:sp>
        <p:nvSpPr>
          <p:cNvPr id="12"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3" name="Subtitle">
            <a:extLst>
              <a:ext uri="{FF2B5EF4-FFF2-40B4-BE49-F238E27FC236}">
                <a16:creationId xmlns:a16="http://schemas.microsoft.com/office/drawing/2014/main" id="{15C04D0B-D5E2-4F74-B1D6-45E2AEA840C8}"/>
              </a:ext>
            </a:extLst>
          </p:cNvPr>
          <p:cNvSpPr>
            <a:spLocks noGrp="1"/>
          </p:cNvSpPr>
          <p:nvPr>
            <p:ph type="body" sz="quarter" idx="13" hasCustomPrompt="1"/>
          </p:nvPr>
        </p:nvSpPr>
        <p:spPr>
          <a:xfrm>
            <a:off x="281746" y="704332"/>
            <a:ext cx="11495918" cy="381000"/>
          </a:xfrm>
        </p:spPr>
        <p:txBody>
          <a:bodyPr anchor="ctr">
            <a:noAutofit/>
          </a:bodyPr>
          <a:lstStyle>
            <a:lvl1pPr marL="0" indent="0">
              <a:spcBef>
                <a:spcPts val="0"/>
              </a:spcBef>
              <a:buFont typeface="" panose="020B0604020202020204" pitchFamily="34" charset="0"/>
              <a:buNone/>
              <a:defRPr sz="24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subtitle</a:t>
            </a:r>
          </a:p>
        </p:txBody>
      </p:sp>
      <p:sp>
        <p:nvSpPr>
          <p:cNvPr id="4" name="Title">
            <a:extLst>
              <a:ext uri="{FF2B5EF4-FFF2-40B4-BE49-F238E27FC236}">
                <a16:creationId xmlns:a16="http://schemas.microsoft.com/office/drawing/2014/main" id="{D09EDB93-5BF6-4D1D-9D5F-0E75F455E06A}"/>
              </a:ext>
            </a:extLst>
          </p:cNvPr>
          <p:cNvSpPr>
            <a:spLocks noGrp="1"/>
          </p:cNvSpPr>
          <p:nvPr>
            <p:ph type="title"/>
          </p:nvPr>
        </p:nvSpPr>
        <p:spPr>
          <a:xfrm>
            <a:off x="285742" y="391852"/>
            <a:ext cx="11498271" cy="401362"/>
          </a:xfrm>
          <a:ln w="12700" cap="flat" cmpd="sng" algn="ctr">
            <a:noFill/>
            <a:prstDash val="solid"/>
            <a:miter lim="800000"/>
            <a:headEnd type="none" w="med" len="med"/>
            <a:tailEnd type="none" w="med" len="med"/>
          </a:ln>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D217CA8-FB11-4E4A-BBCD-EE7B837F4D7D}"/>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3EA3E28B-F7AC-49D0-8E77-F09CC76C6D4C}"/>
              </a:ext>
            </a:extLst>
          </p:cNvPr>
          <p:cNvSpPr>
            <a:spLocks noGrp="1"/>
          </p:cNvSpPr>
          <p:nvPr>
            <p:ph type="ftr" sz="quarter" idx="20"/>
          </p:nvPr>
        </p:nvSpPr>
        <p:spPr/>
        <p:txBody>
          <a:bodyPr/>
          <a:lstStyle/>
          <a:p>
            <a:r>
              <a:rPr lang="en-US" dirty="0"/>
              <a:t>CONFIDENTIAL | AUTHORIZED </a:t>
            </a: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Content Placeholder 2"/>
          <p:cNvSpPr>
            <a:spLocks noGrp="1"/>
          </p:cNvSpPr>
          <p:nvPr>
            <p:ph sz="quarter" idx="18"/>
          </p:nvPr>
        </p:nvSpPr>
        <p:spPr>
          <a:xfrm>
            <a:off x="6260021"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
          <p:cNvSpPr>
            <a:spLocks noGrp="1"/>
          </p:cNvSpPr>
          <p:nvPr>
            <p:ph sz="quarter" idx="17"/>
          </p:nvPr>
        </p:nvSpPr>
        <p:spPr>
          <a:xfrm>
            <a:off x="385100"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8" name="Title">
            <a:extLst>
              <a:ext uri="{FF2B5EF4-FFF2-40B4-BE49-F238E27FC236}">
                <a16:creationId xmlns:a16="http://schemas.microsoft.com/office/drawing/2014/main" id="{871CBF7C-DC48-4FC0-9D75-AE2A7B709ECF}"/>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30D71586-CC8D-433E-9833-9A7FDB8D82E2}"/>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9C5C9A9-E236-4C76-AAB8-D575E2980D3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1000"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208FD370-F534-4533-9D1C-D71C0301D4F5}"/>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1B9DB588-CD3A-4605-99DD-5D58A0334468}"/>
              </a:ext>
            </a:extLst>
          </p:cNvPr>
          <p:cNvSpPr>
            <a:spLocks noGrp="1"/>
          </p:cNvSpPr>
          <p:nvPr>
            <p:ph type="ftr" sz="quarter" idx="26"/>
          </p:nvPr>
        </p:nvSpPr>
        <p:spPr/>
        <p:txBody>
          <a:bodyPr/>
          <a:lstStyle/>
          <a:p>
            <a:r>
              <a:rPr lang="en-US" dirty="0"/>
              <a:t>CONFIDENTIAL | AUTHORIZED </a:t>
            </a:r>
          </a:p>
        </p:txBody>
      </p:sp>
    </p:spTree>
    <p:extLst>
      <p:ext uri="{BB962C8B-B14F-4D97-AF65-F5344CB8AC3E}">
        <p14:creationId xmlns:p14="http://schemas.microsoft.com/office/powerpoint/2010/main" val="34651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2" name="Content Placeholder 14"/>
          <p:cNvSpPr>
            <a:spLocks noGrp="1"/>
          </p:cNvSpPr>
          <p:nvPr>
            <p:ph sz="quarter" idx="17"/>
          </p:nvPr>
        </p:nvSpPr>
        <p:spPr>
          <a:xfrm>
            <a:off x="384003"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p:cNvSpPr>
            <a:spLocks noGrp="1"/>
          </p:cNvSpPr>
          <p:nvPr>
            <p:ph type="body" sz="quarter" idx="19" hasCustomPrompt="1"/>
          </p:nvPr>
        </p:nvSpPr>
        <p:spPr>
          <a:xfrm>
            <a:off x="288095"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14"/>
          <p:cNvSpPr>
            <a:spLocks noGrp="1"/>
          </p:cNvSpPr>
          <p:nvPr>
            <p:ph sz="quarter" idx="20"/>
          </p:nvPr>
        </p:nvSpPr>
        <p:spPr>
          <a:xfrm>
            <a:off x="6356308"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1" hasCustomPrompt="1"/>
          </p:nvPr>
        </p:nvSpPr>
        <p:spPr>
          <a:xfrm>
            <a:off x="6260400"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panose="020B0503030202060203" pitchFamily="34" charset="0"/>
              </a:defRPr>
            </a:lvl1pPr>
          </a:lstStyle>
          <a:p>
            <a:r>
              <a:rPr lang="en-US"/>
              <a:t>CONFIDENTIAL | AUTHORIZED </a:t>
            </a:r>
            <a:endParaRPr lang="en-US" dirty="0"/>
          </a:p>
        </p:txBody>
      </p:sp>
      <p:sp>
        <p:nvSpPr>
          <p:cNvPr id="3" name="Slide Number Placeholder 2"/>
          <p:cNvSpPr>
            <a:spLocks noGrp="1"/>
          </p:cNvSpPr>
          <p:nvPr>
            <p:ph type="sldNum" sz="quarter" idx="23"/>
          </p:nvPr>
        </p:nvSpPr>
        <p:spPr/>
        <p:txBody>
          <a:bodyPr/>
          <a:lstStyle>
            <a:lvl1pPr>
              <a:defRPr>
                <a:latin typeface="MetricHPE" panose="020B05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Title 3">
            <a:extLst>
              <a:ext uri="{FF2B5EF4-FFF2-40B4-BE49-F238E27FC236}">
                <a16:creationId xmlns:a16="http://schemas.microsoft.com/office/drawing/2014/main" id="{73A8584B-E718-4F58-9AF1-BDBF5AD7FFFE}"/>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5183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Picture">
    <p:bg>
      <p:bgPr>
        <a:solidFill>
          <a:schemeClr val="tx1"/>
        </a:solidFill>
        <a:effectLst/>
      </p:bgPr>
    </p:bg>
    <p:spTree>
      <p:nvGrpSpPr>
        <p:cNvPr id="1" name=""/>
        <p:cNvGrpSpPr/>
        <p:nvPr/>
      </p:nvGrpSpPr>
      <p:grpSpPr>
        <a:xfrm>
          <a:off x="0" y="0"/>
          <a:ext cx="0" cy="0"/>
          <a:chOff x="0" y="0"/>
          <a:chExt cx="0" cy="0"/>
        </a:xfrm>
      </p:grpSpPr>
      <p:sp>
        <p:nvSpPr>
          <p:cNvPr id="17" name="Date"/>
          <p:cNvSpPr>
            <a:spLocks noGrp="1"/>
          </p:cNvSpPr>
          <p:nvPr userDrawn="1">
            <p:ph type="body" sz="quarter" idx="13" hasCustomPrompt="1"/>
          </p:nvPr>
        </p:nvSpPr>
        <p:spPr>
          <a:xfrm>
            <a:off x="284397" y="4577983"/>
            <a:ext cx="5489578" cy="339214"/>
          </a:xfrm>
        </p:spPr>
        <p:txBody>
          <a:bodyPr lIns="91440" tIns="91440" rIns="91440" bIns="91440">
            <a:noAutofit/>
          </a:bodyPr>
          <a:lstStyle>
            <a:lvl1pPr marL="0" indent="0">
              <a:spcBef>
                <a:spcPts val="0"/>
              </a:spcBef>
              <a:buNone/>
              <a:defRPr sz="2200" baseline="0">
                <a:solidFill>
                  <a:schemeClr val="bg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6" name="Subtitle"/>
          <p:cNvSpPr>
            <a:spLocks noGrp="1"/>
          </p:cNvSpPr>
          <p:nvPr userDrawn="1">
            <p:ph type="subTitle" idx="1" hasCustomPrompt="1"/>
          </p:nvPr>
        </p:nvSpPr>
        <p:spPr>
          <a:xfrm>
            <a:off x="284397" y="4133088"/>
            <a:ext cx="8229600" cy="438912"/>
          </a:xfrm>
        </p:spPr>
        <p:txBody>
          <a:bodyPr lIns="91440" tIns="91440" rIns="91440" bIns="91440">
            <a:noAutofit/>
          </a:bodyPr>
          <a:lstStyle>
            <a:lvl1pPr marL="0" indent="0" algn="l">
              <a:spcBef>
                <a:spcPts val="0"/>
              </a:spcBef>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userDrawn="1">
            <p:ph type="title" hasCustomPrompt="1"/>
          </p:nvPr>
        </p:nvSpPr>
        <p:spPr>
          <a:xfrm>
            <a:off x="284397" y="1869197"/>
            <a:ext cx="11423555" cy="1905000"/>
          </a:xfrm>
        </p:spPr>
        <p:txBody>
          <a:bodyPr lIns="91440" tIns="91440" rIns="91440" bIns="91440" anchor="b"/>
          <a:lstStyle>
            <a:lvl1pPr>
              <a:lnSpc>
                <a:spcPct val="80000"/>
              </a:lnSpc>
              <a:defRPr sz="4400">
                <a:solidFill>
                  <a:schemeClr val="bg1"/>
                </a:solidFill>
                <a:latin typeface="+mj-lt"/>
              </a:defRPr>
            </a:lvl1pPr>
          </a:lstStyle>
          <a:p>
            <a:r>
              <a:rPr lang="en-US" dirty="0"/>
              <a:t>Click to edit</a:t>
            </a:r>
            <a:br>
              <a:rPr lang="en-US" dirty="0"/>
            </a:br>
            <a:r>
              <a:rPr lang="en-US" dirty="0"/>
              <a:t>master title style</a:t>
            </a:r>
          </a:p>
        </p:txBody>
      </p:sp>
      <p:sp>
        <p:nvSpPr>
          <p:cNvPr id="7" name="Footer Placeholder">
            <a:extLst>
              <a:ext uri="{FF2B5EF4-FFF2-40B4-BE49-F238E27FC236}">
                <a16:creationId xmlns:a16="http://schemas.microsoft.com/office/drawing/2014/main" id="{DD0DBAFB-7047-4B08-B7ED-CB050B7FBB50}"/>
              </a:ext>
            </a:extLst>
          </p:cNvPr>
          <p:cNvSpPr>
            <a:spLocks noGrp="1"/>
          </p:cNvSpPr>
          <p:nvPr userDrawn="1">
            <p:ph type="ftr" sz="quarter" idx="14"/>
          </p:nvPr>
        </p:nvSpPr>
        <p:spPr>
          <a:xfrm>
            <a:off x="4374720" y="6129337"/>
            <a:ext cx="7481160" cy="411581"/>
          </a:xfrm>
        </p:spPr>
        <p:txBody>
          <a:bodyPr/>
          <a:lstStyle>
            <a:lvl1pPr>
              <a:defRPr>
                <a:solidFill>
                  <a:schemeClr val="bg2"/>
                </a:solidFill>
                <a:latin typeface="+mn-lt"/>
              </a:defRPr>
            </a:lvl1pPr>
          </a:lstStyle>
          <a:p>
            <a:r>
              <a:rPr lang="en-US" dirty="0"/>
              <a:t>CONFIDENTIAL | AUTHORIZED </a:t>
            </a:r>
          </a:p>
        </p:txBody>
      </p:sp>
      <p:grpSp>
        <p:nvGrpSpPr>
          <p:cNvPr id="10" name="Logo">
            <a:extLst>
              <a:ext uri="{FF2B5EF4-FFF2-40B4-BE49-F238E27FC236}">
                <a16:creationId xmlns:a16="http://schemas.microsoft.com/office/drawing/2014/main" id="{A3C61050-E60B-4FC2-8361-B75DC38392A3}"/>
              </a:ext>
            </a:extLst>
          </p:cNvPr>
          <p:cNvGrpSpPr>
            <a:grpSpLocks noChangeAspect="1"/>
          </p:cNvGrpSpPr>
          <p:nvPr userDrawn="1"/>
        </p:nvGrpSpPr>
        <p:grpSpPr>
          <a:xfrm>
            <a:off x="393523" y="381956"/>
            <a:ext cx="2218745" cy="893759"/>
            <a:chOff x="393523" y="381956"/>
            <a:chExt cx="2218745" cy="893759"/>
          </a:xfrm>
        </p:grpSpPr>
        <p:sp>
          <p:nvSpPr>
            <p:cNvPr id="13" name="Element"/>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sp>
          <p:nvSpPr>
            <p:cNvPr id="14" name="Wordmark"/>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grpSp>
    </p:spTree>
    <p:extLst>
      <p:ext uri="{BB962C8B-B14F-4D97-AF65-F5344CB8AC3E}">
        <p14:creationId xmlns:p14="http://schemas.microsoft.com/office/powerpoint/2010/main" val="17531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2" name="Content Placeholder 14"/>
          <p:cNvSpPr>
            <a:spLocks noGrp="1"/>
          </p:cNvSpPr>
          <p:nvPr>
            <p:ph sz="quarter" idx="17"/>
          </p:nvPr>
        </p:nvSpPr>
        <p:spPr>
          <a:xfrm>
            <a:off x="384003"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p:cNvSpPr>
            <a:spLocks noGrp="1"/>
          </p:cNvSpPr>
          <p:nvPr>
            <p:ph type="body" sz="quarter" idx="19" hasCustomPrompt="1"/>
          </p:nvPr>
        </p:nvSpPr>
        <p:spPr>
          <a:xfrm>
            <a:off x="288095"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14"/>
          <p:cNvSpPr>
            <a:spLocks noGrp="1"/>
          </p:cNvSpPr>
          <p:nvPr>
            <p:ph sz="quarter" idx="20"/>
          </p:nvPr>
        </p:nvSpPr>
        <p:spPr>
          <a:xfrm>
            <a:off x="6356308"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1" hasCustomPrompt="1"/>
          </p:nvPr>
        </p:nvSpPr>
        <p:spPr>
          <a:xfrm>
            <a:off x="6260400"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panose="020B0503030202060203" pitchFamily="34" charset="0"/>
              </a:defRPr>
            </a:lvl1pPr>
          </a:lstStyle>
          <a:p>
            <a:r>
              <a:rPr lang="en-US" dirty="0"/>
              <a:t>CONFIDENTIAL | AUTHORIZED</a:t>
            </a:r>
          </a:p>
        </p:txBody>
      </p:sp>
      <p:sp>
        <p:nvSpPr>
          <p:cNvPr id="3" name="Slide Number Placeholder 2"/>
          <p:cNvSpPr>
            <a:spLocks noGrp="1"/>
          </p:cNvSpPr>
          <p:nvPr>
            <p:ph type="sldNum" sz="quarter" idx="23"/>
          </p:nvPr>
        </p:nvSpPr>
        <p:spPr/>
        <p:txBody>
          <a:bodyPr/>
          <a:lstStyle>
            <a:lvl1pPr>
              <a:defRPr>
                <a:latin typeface="MetricHPE" panose="020B05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Title 3">
            <a:extLst>
              <a:ext uri="{FF2B5EF4-FFF2-40B4-BE49-F238E27FC236}">
                <a16:creationId xmlns:a16="http://schemas.microsoft.com/office/drawing/2014/main" id="{73A8584B-E718-4F58-9AF1-BDBF5AD7FFFE}"/>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51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Heading 2">
            <a:extLst>
              <a:ext uri="{FF2B5EF4-FFF2-40B4-BE49-F238E27FC236}">
                <a16:creationId xmlns:a16="http://schemas.microsoft.com/office/drawing/2014/main" id="{0F35A58C-1284-494F-A5A7-A8680CA3222B}"/>
              </a:ext>
            </a:extLst>
          </p:cNvPr>
          <p:cNvSpPr>
            <a:spLocks noGrp="1"/>
          </p:cNvSpPr>
          <p:nvPr>
            <p:ph type="body" sz="quarter" idx="21" hasCustomPrompt="1"/>
          </p:nvPr>
        </p:nvSpPr>
        <p:spPr>
          <a:xfrm>
            <a:off x="6261641"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5100"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Heading 1">
            <a:extLst>
              <a:ext uri="{FF2B5EF4-FFF2-40B4-BE49-F238E27FC236}">
                <a16:creationId xmlns:a16="http://schemas.microsoft.com/office/drawing/2014/main" id="{4FFD9C8F-5583-4BD3-BF48-097D5D045AD4}"/>
              </a:ext>
            </a:extLst>
          </p:cNvPr>
          <p:cNvSpPr>
            <a:spLocks noGrp="1"/>
          </p:cNvSpPr>
          <p:nvPr>
            <p:ph type="body" sz="quarter" idx="23" hasCustomPrompt="1"/>
          </p:nvPr>
        </p:nvSpPr>
        <p:spPr>
          <a:xfrm>
            <a:off x="288095"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12F31EAB-796D-4E98-AD02-5E448046BB3D}"/>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B9B4ABF0-738F-478F-B9E7-E5D3DF83666E}"/>
              </a:ext>
            </a:extLst>
          </p:cNvPr>
          <p:cNvSpPr>
            <a:spLocks noGrp="1"/>
          </p:cNvSpPr>
          <p:nvPr>
            <p:ph type="ftr" sz="quarter" idx="26"/>
          </p:nvPr>
        </p:nvSpPr>
        <p:spPr/>
        <p:txBody>
          <a:bodyPr/>
          <a:lstStyle/>
          <a:p>
            <a:r>
              <a:rPr lang="en-US" dirty="0"/>
              <a:t>CONFIDENTIAL | AUTHORIZED </a:t>
            </a: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Content Placeholder 3"/>
          <p:cNvSpPr>
            <a:spLocks noGrp="1"/>
          </p:cNvSpPr>
          <p:nvPr>
            <p:ph sz="quarter" idx="19"/>
          </p:nvPr>
        </p:nvSpPr>
        <p:spPr>
          <a:xfrm>
            <a:off x="8152474"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sz="quarter" idx="18"/>
          </p:nvPr>
        </p:nvSpPr>
        <p:spPr>
          <a:xfrm>
            <a:off x="4268787"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
          <p:cNvSpPr>
            <a:spLocks noGrp="1"/>
          </p:cNvSpPr>
          <p:nvPr>
            <p:ph sz="quarter" idx="17"/>
          </p:nvPr>
        </p:nvSpPr>
        <p:spPr>
          <a:xfrm>
            <a:off x="385100"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C09279-0D09-4109-A953-16A88732F6EC}"/>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55DFA194-46E5-48DD-9DF0-CE09ECBDE598}"/>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BEED058A-E779-4D88-ADD2-9B84C2A10502}"/>
              </a:ext>
            </a:extLst>
          </p:cNvPr>
          <p:cNvSpPr>
            <a:spLocks noGrp="1"/>
          </p:cNvSpPr>
          <p:nvPr>
            <p:ph type="ftr" sz="quarter" idx="20"/>
          </p:nvPr>
        </p:nvSpPr>
        <p:spPr/>
        <p:txBody>
          <a:bodyPr/>
          <a:lstStyle/>
          <a:p>
            <a:r>
              <a:rPr lang="en-US" dirty="0"/>
              <a:t>CONFIDENTIAL | AUTHORIZED </a:t>
            </a: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365166"/>
            <a:ext cx="3628710" cy="473439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a:extLst>
              <a:ext uri="{FF2B5EF4-FFF2-40B4-BE49-F238E27FC236}">
                <a16:creationId xmlns:a16="http://schemas.microsoft.com/office/drawing/2014/main" id="{C64F2FF0-0CF5-4CC1-8878-96534C54D9A0}"/>
              </a:ext>
            </a:extLst>
          </p:cNvPr>
          <p:cNvSpPr>
            <a:spLocks noGrp="1"/>
          </p:cNvSpPr>
          <p:nvPr>
            <p:ph type="ftr" sz="quarter" idx="23"/>
          </p:nvPr>
        </p:nvSpPr>
        <p:spPr/>
        <p:txBody>
          <a:bodyPr/>
          <a:lstStyle/>
          <a:p>
            <a:r>
              <a:rPr lang="en-US" dirty="0"/>
              <a:t>CONFIDENTIAL | AUTHORIZED </a:t>
            </a:r>
          </a:p>
        </p:txBody>
      </p:sp>
      <p:sp>
        <p:nvSpPr>
          <p:cNvPr id="3" name="Slide Number Placeholder">
            <a:extLst>
              <a:ext uri="{FF2B5EF4-FFF2-40B4-BE49-F238E27FC236}">
                <a16:creationId xmlns:a16="http://schemas.microsoft.com/office/drawing/2014/main" id="{749AAC13-0724-4F89-9282-2A985E0669E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Tree>
    <p:extLst>
      <p:ext uri="{BB962C8B-B14F-4D97-AF65-F5344CB8AC3E}">
        <p14:creationId xmlns:p14="http://schemas.microsoft.com/office/powerpoint/2010/main" val="1133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26" name="Content Placeholder 3"/>
          <p:cNvSpPr>
            <a:spLocks noGrp="1"/>
          </p:cNvSpPr>
          <p:nvPr>
            <p:ph sz="quarter" idx="22"/>
          </p:nvPr>
        </p:nvSpPr>
        <p:spPr>
          <a:xfrm>
            <a:off x="8146122"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Heading 3"/>
          <p:cNvSpPr>
            <a:spLocks noGrp="1"/>
          </p:cNvSpPr>
          <p:nvPr>
            <p:ph type="body" sz="quarter" idx="21" hasCustomPrompt="1"/>
          </p:nvPr>
        </p:nvSpPr>
        <p:spPr>
          <a:xfrm>
            <a:off x="8048832"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2"/>
          <p:cNvSpPr>
            <a:spLocks noGrp="1"/>
          </p:cNvSpPr>
          <p:nvPr>
            <p:ph sz="quarter" idx="18"/>
          </p:nvPr>
        </p:nvSpPr>
        <p:spPr>
          <a:xfrm>
            <a:off x="4265611"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Heading 2"/>
          <p:cNvSpPr>
            <a:spLocks noGrp="1"/>
          </p:cNvSpPr>
          <p:nvPr>
            <p:ph type="body" sz="quarter" idx="23" hasCustomPrompt="1"/>
          </p:nvPr>
        </p:nvSpPr>
        <p:spPr>
          <a:xfrm>
            <a:off x="4168321"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4" name="Content Placeholder 1"/>
          <p:cNvSpPr>
            <a:spLocks noGrp="1"/>
          </p:cNvSpPr>
          <p:nvPr>
            <p:ph sz="quarter" idx="17"/>
          </p:nvPr>
        </p:nvSpPr>
        <p:spPr>
          <a:xfrm>
            <a:off x="385100"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Heading 1"/>
          <p:cNvSpPr>
            <a:spLocks noGrp="1"/>
          </p:cNvSpPr>
          <p:nvPr>
            <p:ph type="body" sz="quarter" idx="19" hasCustomPrompt="1"/>
          </p:nvPr>
        </p:nvSpPr>
        <p:spPr>
          <a:xfrm>
            <a:off x="287427" y="996365"/>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6"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24EE87AE-0267-4C69-AFD6-F9C64969AC26}"/>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BB8A07BF-CB97-4E22-9C06-99A9D26C8199}"/>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7833D610-4CA4-41A3-B735-6F0642F98549}"/>
              </a:ext>
            </a:extLst>
          </p:cNvPr>
          <p:cNvSpPr>
            <a:spLocks noGrp="1"/>
          </p:cNvSpPr>
          <p:nvPr>
            <p:ph type="ftr" sz="quarter" idx="24"/>
          </p:nvPr>
        </p:nvSpPr>
        <p:spPr/>
        <p:txBody>
          <a:bodyPr/>
          <a:lstStyle/>
          <a:p>
            <a:r>
              <a:rPr lang="en-US" dirty="0"/>
              <a:t>CONFIDENTIAL | AUTHORIZED </a:t>
            </a: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Heading 3">
            <a:extLst>
              <a:ext uri="{FF2B5EF4-FFF2-40B4-BE49-F238E27FC236}">
                <a16:creationId xmlns:a16="http://schemas.microsoft.com/office/drawing/2014/main" id="{2B395F8D-D2D6-46E9-A9E6-236C365E0BE9}"/>
              </a:ext>
            </a:extLst>
          </p:cNvPr>
          <p:cNvSpPr>
            <a:spLocks noGrp="1"/>
          </p:cNvSpPr>
          <p:nvPr>
            <p:ph type="body" sz="quarter" idx="21" hasCustomPrompt="1"/>
          </p:nvPr>
        </p:nvSpPr>
        <p:spPr>
          <a:xfrm>
            <a:off x="8048832"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Heading 2">
            <a:extLst>
              <a:ext uri="{FF2B5EF4-FFF2-40B4-BE49-F238E27FC236}">
                <a16:creationId xmlns:a16="http://schemas.microsoft.com/office/drawing/2014/main" id="{1E3C34FD-66F2-429D-BA98-17802C5C837E}"/>
              </a:ext>
            </a:extLst>
          </p:cNvPr>
          <p:cNvSpPr>
            <a:spLocks noGrp="1"/>
          </p:cNvSpPr>
          <p:nvPr>
            <p:ph type="body" sz="quarter" idx="23" hasCustomPrompt="1"/>
          </p:nvPr>
        </p:nvSpPr>
        <p:spPr>
          <a:xfrm>
            <a:off x="4168321"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Heading 1">
            <a:extLst>
              <a:ext uri="{FF2B5EF4-FFF2-40B4-BE49-F238E27FC236}">
                <a16:creationId xmlns:a16="http://schemas.microsoft.com/office/drawing/2014/main" id="{2C5A79F9-54A7-42C3-958C-707025A75133}"/>
              </a:ext>
            </a:extLst>
          </p:cNvPr>
          <p:cNvSpPr>
            <a:spLocks noGrp="1"/>
          </p:cNvSpPr>
          <p:nvPr>
            <p:ph type="body" sz="quarter" idx="19" hasCustomPrompt="1"/>
          </p:nvPr>
        </p:nvSpPr>
        <p:spPr>
          <a:xfrm>
            <a:off x="287427" y="1365166"/>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FF0756C0-7641-4173-A68F-865597D4BB0D}"/>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3221C879-23BF-48A0-9B6C-5B66C3419755}"/>
              </a:ext>
            </a:extLst>
          </p:cNvPr>
          <p:cNvSpPr>
            <a:spLocks noGrp="1"/>
          </p:cNvSpPr>
          <p:nvPr>
            <p:ph type="ftr" sz="quarter" idx="24"/>
          </p:nvPr>
        </p:nvSpPr>
        <p:spPr/>
        <p:txBody>
          <a:bodyPr/>
          <a:lstStyle/>
          <a:p>
            <a:r>
              <a:rPr lang="en-US" dirty="0"/>
              <a:t>CONFIDENTIAL | AUTHORIZED </a:t>
            </a: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E54251-B0D2-4947-83BB-BD7F95F3A0E8}"/>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287B217-2E30-4712-99AE-652EEDB044CE}"/>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64EA22A1-FE1F-4F4A-9C07-F0E86D67EF45}"/>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71AE6212-DACF-49FB-929D-2FA8B00CFD70}"/>
              </a:ext>
            </a:extLst>
          </p:cNvPr>
          <p:cNvSpPr>
            <a:spLocks noGrp="1"/>
          </p:cNvSpPr>
          <p:nvPr>
            <p:ph type="body" sz="quarter" idx="13" hasCustomPrompt="1"/>
          </p:nvPr>
        </p:nvSpPr>
        <p:spPr>
          <a:xfrm>
            <a:off x="281746" y="704332"/>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90391D03-EF6B-45A2-9268-5A807C7AE716}"/>
              </a:ext>
            </a:extLst>
          </p:cNvPr>
          <p:cNvSpPr>
            <a:spLocks noGrp="1"/>
          </p:cNvSpPr>
          <p:nvPr>
            <p:ph type="title"/>
          </p:nvPr>
        </p:nvSpPr>
        <p:spPr/>
        <p:txBody>
          <a:body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D8B57979-9B2D-4984-B19E-0EFD2E111CE9}"/>
              </a:ext>
            </a:extLst>
          </p:cNvPr>
          <p:cNvSpPr>
            <a:spLocks noGrp="1"/>
          </p:cNvSpPr>
          <p:nvPr>
            <p:ph type="ftr" sz="quarter" idx="14"/>
          </p:nvPr>
        </p:nvSpPr>
        <p:spPr/>
        <p:txBody>
          <a:bodyPr/>
          <a:lstStyle/>
          <a:p>
            <a:r>
              <a:rPr lang="en-US" dirty="0"/>
              <a:t>CONFIDENTIAL | AUTHORIZED </a:t>
            </a:r>
          </a:p>
        </p:txBody>
      </p:sp>
      <p:sp>
        <p:nvSpPr>
          <p:cNvPr id="4" name="Slide Number Placeholder">
            <a:extLst>
              <a:ext uri="{FF2B5EF4-FFF2-40B4-BE49-F238E27FC236}">
                <a16:creationId xmlns:a16="http://schemas.microsoft.com/office/drawing/2014/main" id="{FA02681C-9BC6-4D8A-BB6B-D65D1A039593}"/>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2 Line">
    <p:spTree>
      <p:nvGrpSpPr>
        <p:cNvPr id="1" name=""/>
        <p:cNvGrpSpPr/>
        <p:nvPr/>
      </p:nvGrpSpPr>
      <p:grpSpPr>
        <a:xfrm>
          <a:off x="0" y="0"/>
          <a:ext cx="0" cy="0"/>
          <a:chOff x="0" y="0"/>
          <a:chExt cx="0" cy="0"/>
        </a:xfrm>
      </p:grpSpPr>
      <p:sp>
        <p:nvSpPr>
          <p:cNvPr id="15" name="Bar">
            <a:extLst>
              <a:ext uri="{FF2B5EF4-FFF2-40B4-BE49-F238E27FC236}">
                <a16:creationId xmlns:a16="http://schemas.microsoft.com/office/drawing/2014/main" id="{8EF5646D-2EB2-41E1-98F7-8AFF5323E04E}"/>
              </a:ext>
            </a:extLst>
          </p:cNvPr>
          <p:cNvSpPr/>
          <p:nvPr userDrawn="1"/>
        </p:nvSpPr>
        <p:spPr>
          <a:xfrm>
            <a:off x="385100" y="133765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7" name="Title">
            <a:extLst>
              <a:ext uri="{FF2B5EF4-FFF2-40B4-BE49-F238E27FC236}">
                <a16:creationId xmlns:a16="http://schemas.microsoft.com/office/drawing/2014/main" id="{7764AC2A-714D-48E6-8850-2398C74A5907}"/>
              </a:ext>
            </a:extLst>
          </p:cNvPr>
          <p:cNvSpPr>
            <a:spLocks noGrp="1"/>
          </p:cNvSpPr>
          <p:nvPr>
            <p:ph type="title" hasCustomPrompt="1"/>
          </p:nvPr>
        </p:nvSpPr>
        <p:spPr>
          <a:xfrm>
            <a:off x="289123" y="398368"/>
            <a:ext cx="11494890" cy="868680"/>
          </a:xfrm>
        </p:spPr>
        <p:txBody>
          <a:bodyPr anchor="b"/>
          <a:lstStyle>
            <a:lvl1pPr>
              <a:defRPr/>
            </a:lvl1pPr>
          </a:lstStyle>
          <a:p>
            <a:r>
              <a:rPr lang="en-US" dirty="0"/>
              <a:t>Click to Add</a:t>
            </a:r>
            <a:br>
              <a:rPr lang="en-US" dirty="0"/>
            </a:br>
            <a:r>
              <a:rPr lang="en-US" dirty="0"/>
              <a:t>Two-Line Title</a:t>
            </a:r>
          </a:p>
        </p:txBody>
      </p:sp>
      <p:sp>
        <p:nvSpPr>
          <p:cNvPr id="3" name="Slide Number Placeholder">
            <a:extLst>
              <a:ext uri="{FF2B5EF4-FFF2-40B4-BE49-F238E27FC236}">
                <a16:creationId xmlns:a16="http://schemas.microsoft.com/office/drawing/2014/main" id="{EBA2B6B1-8B85-4F7A-B1B8-3C2A2CA72C15}"/>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F6172FFC-9966-4FB3-B3D2-FBE84B01901E}"/>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20636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2 Lin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6957406C-CA6F-47F8-9FC9-A15BE313C415}"/>
              </a:ext>
            </a:extLst>
          </p:cNvPr>
          <p:cNvSpPr>
            <a:spLocks noGrp="1"/>
          </p:cNvSpPr>
          <p:nvPr>
            <p:ph type="body" sz="quarter" idx="13" hasCustomPrompt="1"/>
          </p:nvPr>
        </p:nvSpPr>
        <p:spPr>
          <a:xfrm>
            <a:off x="281746" y="1178166"/>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0" name="Bar">
            <a:extLst>
              <a:ext uri="{FF2B5EF4-FFF2-40B4-BE49-F238E27FC236}">
                <a16:creationId xmlns:a16="http://schemas.microsoft.com/office/drawing/2014/main" id="{371489F8-FD72-440E-84EC-51D4A768BB5E}"/>
              </a:ext>
            </a:extLst>
          </p:cNvPr>
          <p:cNvSpPr/>
          <p:nvPr userDrawn="1"/>
        </p:nvSpPr>
        <p:spPr>
          <a:xfrm>
            <a:off x="385100" y="1663329"/>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2" name="Title">
            <a:extLst>
              <a:ext uri="{FF2B5EF4-FFF2-40B4-BE49-F238E27FC236}">
                <a16:creationId xmlns:a16="http://schemas.microsoft.com/office/drawing/2014/main" id="{5535819F-7681-4776-AE9B-BEAB22E80CFE}"/>
              </a:ext>
            </a:extLst>
          </p:cNvPr>
          <p:cNvSpPr>
            <a:spLocks noGrp="1"/>
          </p:cNvSpPr>
          <p:nvPr>
            <p:ph type="title" hasCustomPrompt="1"/>
          </p:nvPr>
        </p:nvSpPr>
        <p:spPr>
          <a:xfrm>
            <a:off x="289123" y="398368"/>
            <a:ext cx="11494890" cy="868680"/>
          </a:xfrm>
        </p:spPr>
        <p:txBody>
          <a:bodyPr anchor="b"/>
          <a:lstStyle>
            <a:lvl1pPr>
              <a:defRPr/>
            </a:lvl1pPr>
          </a:lstStyle>
          <a:p>
            <a:r>
              <a:rPr lang="en-US" dirty="0"/>
              <a:t>Click to Add</a:t>
            </a:r>
            <a:br>
              <a:rPr lang="en-US" dirty="0"/>
            </a:br>
            <a:r>
              <a:rPr lang="en-US" dirty="0"/>
              <a:t>Two-Line Title</a:t>
            </a:r>
          </a:p>
        </p:txBody>
      </p:sp>
      <p:sp>
        <p:nvSpPr>
          <p:cNvPr id="3" name="Slide Number Placeholder">
            <a:extLst>
              <a:ext uri="{FF2B5EF4-FFF2-40B4-BE49-F238E27FC236}">
                <a16:creationId xmlns:a16="http://schemas.microsoft.com/office/drawing/2014/main" id="{C903090B-018E-41F6-821A-0DB185B16788}"/>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4EE71AD2-3B17-4BBC-A780-3AEAE01E7470}"/>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1038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ight Picture">
    <p:bg>
      <p:bgPr>
        <a:solidFill>
          <a:schemeClr val="bg1"/>
        </a:solidFill>
        <a:effectLst/>
      </p:bgPr>
    </p:bg>
    <p:spTree>
      <p:nvGrpSpPr>
        <p:cNvPr id="1" name=""/>
        <p:cNvGrpSpPr/>
        <p:nvPr/>
      </p:nvGrpSpPr>
      <p:grpSpPr>
        <a:xfrm>
          <a:off x="0" y="0"/>
          <a:ext cx="0" cy="0"/>
          <a:chOff x="0" y="0"/>
          <a:chExt cx="0" cy="0"/>
        </a:xfrm>
      </p:grpSpPr>
      <p:sp>
        <p:nvSpPr>
          <p:cNvPr id="19" name="Date"/>
          <p:cNvSpPr>
            <a:spLocks noGrp="1"/>
          </p:cNvSpPr>
          <p:nvPr>
            <p:ph type="body" sz="quarter" idx="13" hasCustomPrompt="1"/>
          </p:nvPr>
        </p:nvSpPr>
        <p:spPr>
          <a:xfrm>
            <a:off x="290747" y="4577983"/>
            <a:ext cx="5489578" cy="339214"/>
          </a:xfrm>
        </p:spPr>
        <p:txBody>
          <a:bodyPr>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2" name="Subtitle"/>
          <p:cNvSpPr>
            <a:spLocks noGrp="1"/>
          </p:cNvSpPr>
          <p:nvPr>
            <p:ph type="subTitle" idx="1" hasCustomPrompt="1"/>
          </p:nvPr>
        </p:nvSpPr>
        <p:spPr>
          <a:xfrm>
            <a:off x="290747" y="4133088"/>
            <a:ext cx="8229600" cy="438912"/>
          </a:xfrm>
        </p:spPr>
        <p:txBody>
          <a:bodyPr>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p>
        </p:txBody>
      </p:sp>
      <p:sp>
        <p:nvSpPr>
          <p:cNvPr id="3" name="Footer Placeholder">
            <a:extLst>
              <a:ext uri="{FF2B5EF4-FFF2-40B4-BE49-F238E27FC236}">
                <a16:creationId xmlns:a16="http://schemas.microsoft.com/office/drawing/2014/main" id="{4D7C280C-8E1E-4531-A635-C99FE1BDEE91}"/>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dirty="0"/>
              <a:t>CONFIDENTIAL | AUTHORIZED </a:t>
            </a:r>
          </a:p>
        </p:txBody>
      </p:sp>
      <p:grpSp>
        <p:nvGrpSpPr>
          <p:cNvPr id="16" name="Logo">
            <a:extLst>
              <a:ext uri="{FF2B5EF4-FFF2-40B4-BE49-F238E27FC236}">
                <a16:creationId xmlns:a16="http://schemas.microsoft.com/office/drawing/2014/main" id="{39DC9A4F-A16F-45B4-A72C-8DB544981AE5}"/>
              </a:ext>
            </a:extLst>
          </p:cNvPr>
          <p:cNvGrpSpPr>
            <a:grpSpLocks noChangeAspect="1"/>
          </p:cNvGrpSpPr>
          <p:nvPr userDrawn="1"/>
        </p:nvGrpSpPr>
        <p:grpSpPr>
          <a:xfrm>
            <a:off x="393523" y="381956"/>
            <a:ext cx="2218745" cy="893759"/>
            <a:chOff x="393523" y="381956"/>
            <a:chExt cx="2218745" cy="893759"/>
          </a:xfrm>
        </p:grpSpPr>
        <p:sp>
          <p:nvSpPr>
            <p:cNvPr id="20" name="Element">
              <a:extLst>
                <a:ext uri="{FF2B5EF4-FFF2-40B4-BE49-F238E27FC236}">
                  <a16:creationId xmlns:a16="http://schemas.microsoft.com/office/drawing/2014/main" id="{25C81DB6-CCD4-4F17-86A3-D56DF640F56E}"/>
                </a:ext>
              </a:extLst>
            </p:cNvPr>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sp>
          <p:nvSpPr>
            <p:cNvPr id="21" name="Wordmark">
              <a:extLst>
                <a:ext uri="{FF2B5EF4-FFF2-40B4-BE49-F238E27FC236}">
                  <a16:creationId xmlns:a16="http://schemas.microsoft.com/office/drawing/2014/main" id="{7CF9A093-3688-4D04-9331-C6E54828F9AB}"/>
                </a:ext>
              </a:extLst>
            </p:cNvPr>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grpSp>
    </p:spTree>
    <p:extLst>
      <p:ext uri="{BB962C8B-B14F-4D97-AF65-F5344CB8AC3E}">
        <p14:creationId xmlns:p14="http://schemas.microsoft.com/office/powerpoint/2010/main" val="65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Left">
    <p:spTree>
      <p:nvGrpSpPr>
        <p:cNvPr id="1" name=""/>
        <p:cNvGrpSpPr/>
        <p:nvPr/>
      </p:nvGrpSpPr>
      <p:grpSpPr>
        <a:xfrm>
          <a:off x="0" y="0"/>
          <a:ext cx="0" cy="0"/>
          <a:chOff x="0" y="0"/>
          <a:chExt cx="0" cy="0"/>
        </a:xfrm>
      </p:grpSpPr>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2676894"/>
            <a:ext cx="3685309"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2818CA98-330E-4FE7-B6FF-632E3112335A}"/>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1F90604F-7FA1-41D8-9914-866F3305034E}"/>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30245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2676894"/>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92DC03DA-1907-4E05-9BC8-105621713139}"/>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DB2C94F6-2456-49E7-A85E-744A4B16A883}"/>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4280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0" name="Text Placeholder"/>
          <p:cNvSpPr>
            <a:spLocks noGrp="1"/>
          </p:cNvSpPr>
          <p:nvPr>
            <p:ph type="body" sz="quarter" idx="14" hasCustomPrompt="1"/>
          </p:nvPr>
        </p:nvSpPr>
        <p:spPr>
          <a:xfrm>
            <a:off x="289122" y="2691855"/>
            <a:ext cx="3566206" cy="795528"/>
          </a:xfrm>
        </p:spPr>
        <p:txBody>
          <a:bodyPr vert="horz" lIns="91440" tIns="91440" rIns="91440" bIns="91440" rtlCol="0" anchor="ctr">
            <a:noAutofit/>
          </a:bodyPr>
          <a:lstStyle>
            <a:lvl1pPr>
              <a:defRPr sz="2400" baseline="0" dirty="0">
                <a:latin typeface="+mn-lt"/>
              </a:defRPr>
            </a:lvl1pPr>
          </a:lstStyle>
          <a:p>
            <a:pPr marL="0" lvl="0" indent="0">
              <a:spcBef>
                <a:spcPts val="0"/>
              </a:spcBef>
              <a:buNone/>
            </a:pPr>
            <a:r>
              <a:rPr lang="en-US" dirty="0"/>
              <a:t>Click to add</a:t>
            </a:r>
            <a:br>
              <a:rPr lang="en-US" dirty="0"/>
            </a:br>
            <a:r>
              <a:rPr lang="en-US" dirty="0"/>
              <a:t>two-line subtitle</a:t>
            </a:r>
          </a:p>
        </p:txBody>
      </p:sp>
      <p:sp>
        <p:nvSpPr>
          <p:cNvPr id="14" name="Title"/>
          <p:cNvSpPr>
            <a:spLocks noGrp="1"/>
          </p:cNvSpPr>
          <p:nvPr>
            <p:ph type="title" hasCustomPrompt="1"/>
          </p:nvPr>
        </p:nvSpPr>
        <p:spPr>
          <a:xfrm>
            <a:off x="289122" y="1980879"/>
            <a:ext cx="3566206" cy="868680"/>
          </a:xfrm>
        </p:spPr>
        <p:txBody>
          <a:bodyPr anchor="b"/>
          <a:lstStyle>
            <a:lvl1pPr>
              <a:defRPr/>
            </a:lvl1pPr>
          </a:lstStyle>
          <a:p>
            <a:r>
              <a:rPr lang="en-US" dirty="0"/>
              <a:t>Click to Add</a:t>
            </a:r>
            <a:br>
              <a:rPr lang="en-US" dirty="0"/>
            </a:br>
            <a:r>
              <a:rPr lang="en-US" dirty="0"/>
              <a:t>multi-Line Title</a:t>
            </a:r>
          </a:p>
        </p:txBody>
      </p:sp>
      <p:sp>
        <p:nvSpPr>
          <p:cNvPr id="3" name="Slide Number Placeholder">
            <a:extLst>
              <a:ext uri="{FF2B5EF4-FFF2-40B4-BE49-F238E27FC236}">
                <a16:creationId xmlns:a16="http://schemas.microsoft.com/office/drawing/2014/main" id="{C2D12F7D-5A80-4CB3-A519-0EC3099CAB83}"/>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977D698-96B1-4B1C-AC10-E28AA670736D}"/>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36379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Caption,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p:cNvSpPr>
            <a:spLocks noGrp="1"/>
          </p:cNvSpPr>
          <p:nvPr>
            <p:ph type="body" sz="quarter" idx="14"/>
          </p:nvPr>
        </p:nvSpPr>
        <p:spPr>
          <a:xfrm>
            <a:off x="278732"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1417320"/>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F37736B1-D7A7-4407-BE85-C3B77D9DE3F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C2633DB1-4E58-49AF-9CC5-F4480459AEB7}"/>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5638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and Caption, Left">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685C0DB9-A0DF-42B9-B705-83944EECB349}"/>
              </a:ext>
            </a:extLst>
          </p:cNvPr>
          <p:cNvSpPr>
            <a:spLocks noGrp="1"/>
          </p:cNvSpPr>
          <p:nvPr>
            <p:ph type="pic" sz="quarter" idx="15" hasCustomPrompt="1"/>
          </p:nvPr>
        </p:nvSpPr>
        <p:spPr>
          <a:xfrm>
            <a:off x="4076700" y="0"/>
            <a:ext cx="8115300" cy="6858000"/>
          </a:xfrm>
        </p:spPr>
        <p:txBody>
          <a:bodyPr anchor="ctr"/>
          <a:lstStyle>
            <a:lvl1pPr marL="0" indent="0" algn="ctr">
              <a:buNone/>
              <a:defRPr>
                <a:latin typeface="+mn-lt"/>
              </a:defRPr>
            </a:lvl1pPr>
          </a:lstStyle>
          <a:p>
            <a:r>
              <a:rPr lang="en-US" dirty="0"/>
              <a:t>Click to add edge-to-edge picture</a:t>
            </a:r>
          </a:p>
        </p:txBody>
      </p:sp>
      <p:sp>
        <p:nvSpPr>
          <p:cNvPr id="7" name="Text Placeholder"/>
          <p:cNvSpPr>
            <a:spLocks noGrp="1"/>
          </p:cNvSpPr>
          <p:nvPr>
            <p:ph type="body" sz="quarter" idx="14"/>
          </p:nvPr>
        </p:nvSpPr>
        <p:spPr>
          <a:xfrm>
            <a:off x="278731"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1417320"/>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8085FE46-B145-48DA-84CC-BEC7ABB0F6C2}"/>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62B249EC-9477-452C-91FB-A412BD37EFC8}"/>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1635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1" name="Text Placeholder"/>
          <p:cNvSpPr>
            <a:spLocks noGrp="1"/>
          </p:cNvSpPr>
          <p:nvPr>
            <p:ph type="body" sz="half" idx="2" hasCustomPrompt="1"/>
          </p:nvPr>
        </p:nvSpPr>
        <p:spPr bwMode="ltGray">
          <a:xfrm>
            <a:off x="8526166" y="999674"/>
            <a:ext cx="3257847" cy="5096326"/>
          </a:xfrm>
          <a:noFill/>
          <a:ln w="57150">
            <a:solidFill>
              <a:srgbClr val="32DAC8"/>
            </a:solid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2" name="Content Placeholder">
            <a:extLst>
              <a:ext uri="{FF2B5EF4-FFF2-40B4-BE49-F238E27FC236}">
                <a16:creationId xmlns:a16="http://schemas.microsoft.com/office/drawing/2014/main" id="{269A3E8D-DCFB-4D37-86BB-56632B0912B1}"/>
              </a:ext>
            </a:extLst>
          </p:cNvPr>
          <p:cNvSpPr>
            <a:spLocks noGrp="1"/>
          </p:cNvSpPr>
          <p:nvPr>
            <p:ph sz="quarter" idx="18"/>
          </p:nvPr>
        </p:nvSpPr>
        <p:spPr>
          <a:xfrm>
            <a:off x="385100" y="995363"/>
            <a:ext cx="7844500"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37FCC12E-6D90-403E-80FA-0F7CB28A28D9}"/>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1E92FAC-B699-43F5-B87D-2D8B714080E4}"/>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C38747A7-25DE-48D8-8D31-0F3DF66ADF9A}"/>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8526166"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Left">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285743"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p:cNvSpPr>
            <a:spLocks noGrp="1"/>
          </p:cNvSpPr>
          <p:nvPr>
            <p:ph type="pic" sz="quarter" idx="18" hasCustomPrompt="1"/>
          </p:nvPr>
        </p:nvSpPr>
        <p:spPr>
          <a:xfrm>
            <a:off x="4313365"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36323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9" name="Content Placeholder">
            <a:extLst>
              <a:ext uri="{FF2B5EF4-FFF2-40B4-BE49-F238E27FC236}">
                <a16:creationId xmlns:a16="http://schemas.microsoft.com/office/drawing/2014/main" id="{184DB124-5DB1-4AD3-9276-D81D2209D170}"/>
              </a:ext>
            </a:extLst>
          </p:cNvPr>
          <p:cNvSpPr>
            <a:spLocks noGrp="1"/>
          </p:cNvSpPr>
          <p:nvPr>
            <p:ph sz="quarter" idx="22"/>
          </p:nvPr>
        </p:nvSpPr>
        <p:spPr>
          <a:xfrm>
            <a:off x="8515445" y="999540"/>
            <a:ext cx="3257847" cy="51005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4" name="Title">
            <a:extLst>
              <a:ext uri="{FF2B5EF4-FFF2-40B4-BE49-F238E27FC236}">
                <a16:creationId xmlns:a16="http://schemas.microsoft.com/office/drawing/2014/main" id="{4B1C1C31-7119-4D9E-8DED-87033B4B0713}"/>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6B8E13A3-BC15-450D-96D1-EB785D605BB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191AA25E-ECBD-44CD-9DE9-F058616E771E}"/>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26834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18" name="Text Placeholder 2"/>
          <p:cNvSpPr>
            <a:spLocks noGrp="1"/>
          </p:cNvSpPr>
          <p:nvPr>
            <p:ph type="body" sz="half" idx="19" hasCustomPrompt="1"/>
          </p:nvPr>
        </p:nvSpPr>
        <p:spPr bwMode="ltGray">
          <a:xfrm>
            <a:off x="6172895"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0" name="Picture Placeholder 2">
            <a:extLst>
              <a:ext uri="{FF2B5EF4-FFF2-40B4-BE49-F238E27FC236}">
                <a16:creationId xmlns:a16="http://schemas.microsoft.com/office/drawing/2014/main" id="{E11EEBA4-9351-4C42-9CB1-BC966ADFAF07}"/>
              </a:ext>
            </a:extLst>
          </p:cNvPr>
          <p:cNvSpPr>
            <a:spLocks noGrp="1"/>
          </p:cNvSpPr>
          <p:nvPr>
            <p:ph type="pic" sz="quarter" idx="23" hasCustomPrompt="1"/>
          </p:nvPr>
        </p:nvSpPr>
        <p:spPr>
          <a:xfrm>
            <a:off x="6172725" y="999540"/>
            <a:ext cx="5611288" cy="3803904"/>
          </a:xfrm>
        </p:spPr>
        <p:txBody>
          <a:bodyPr anchor="ctr"/>
          <a:lstStyle>
            <a:lvl1pPr marL="0" indent="0" algn="ctr">
              <a:buNone/>
              <a:defRPr>
                <a:latin typeface="+mn-lt"/>
              </a:defRPr>
            </a:lvl1pPr>
          </a:lstStyle>
          <a:p>
            <a:r>
              <a:rPr lang="en-US" dirty="0"/>
              <a:t>Click to add picture</a:t>
            </a:r>
          </a:p>
        </p:txBody>
      </p:sp>
      <p:sp>
        <p:nvSpPr>
          <p:cNvPr id="16" name="Text Placeholder 1"/>
          <p:cNvSpPr>
            <a:spLocks noGrp="1"/>
          </p:cNvSpPr>
          <p:nvPr>
            <p:ph type="body" sz="half" idx="2" hasCustomPrompt="1"/>
          </p:nvPr>
        </p:nvSpPr>
        <p:spPr bwMode="ltGray">
          <a:xfrm>
            <a:off x="381000"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7" name="Picture Placeholder 1"/>
          <p:cNvSpPr>
            <a:spLocks noGrp="1"/>
          </p:cNvSpPr>
          <p:nvPr>
            <p:ph type="pic" sz="quarter" idx="18" hasCustomPrompt="1"/>
          </p:nvPr>
        </p:nvSpPr>
        <p:spPr>
          <a:xfrm>
            <a:off x="381000" y="999540"/>
            <a:ext cx="5611288" cy="3803904"/>
          </a:xfrm>
        </p:spPr>
        <p:txBody>
          <a:bodyPr anchor="ctr"/>
          <a:lstStyle>
            <a:lvl1pPr marL="0" indent="0" algn="ctr">
              <a:buNone/>
              <a:defRPr>
                <a:latin typeface="+mn-lt"/>
              </a:defRPr>
            </a:lvl1pPr>
          </a:lstStyle>
          <a:p>
            <a:r>
              <a:rPr lang="en-US" dirty="0"/>
              <a:t>Click to add picture</a:t>
            </a:r>
          </a:p>
        </p:txBody>
      </p:sp>
      <p:sp>
        <p:nvSpPr>
          <p:cNvPr id="12"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0F79D366-784C-495D-8F64-93E8B37FC9D0}"/>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33220B8-73BB-42A1-AE6B-0898C72176B1}"/>
              </a:ext>
            </a:extLst>
          </p:cNvPr>
          <p:cNvSpPr>
            <a:spLocks noGrp="1"/>
          </p:cNvSpPr>
          <p:nvPr>
            <p:ph type="sldNum" sz="quarter" idx="22"/>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278F3E4F-3B9E-412C-A6C9-621D3C25AA9F}"/>
              </a:ext>
            </a:extLst>
          </p:cNvPr>
          <p:cNvSpPr>
            <a:spLocks noGrp="1"/>
          </p:cNvSpPr>
          <p:nvPr>
            <p:ph type="ftr" sz="quarter" idx="21"/>
          </p:nvPr>
        </p:nvSpPr>
        <p:spPr/>
        <p:txBody>
          <a:bodyPr/>
          <a:lstStyle/>
          <a:p>
            <a:r>
              <a:rPr lang="en-US" dirty="0"/>
              <a:t>CONFIDENTIAL | AUTHORIZED </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Bar">
            <a:extLst>
              <a:ext uri="{FF2B5EF4-FFF2-40B4-BE49-F238E27FC236}">
                <a16:creationId xmlns:a16="http://schemas.microsoft.com/office/drawing/2014/main" id="{59513FE3-337B-42EA-8F5D-B1D6CDD0F4A0}"/>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05049E51-8DF9-4218-921D-C081999073EA}"/>
              </a:ext>
            </a:extLst>
          </p:cNvPr>
          <p:cNvSpPr>
            <a:spLocks noGrp="1"/>
          </p:cNvSpPr>
          <p:nvPr>
            <p:ph type="title"/>
          </p:nvPr>
        </p:nvSpPr>
        <p:spPr/>
        <p:txBody>
          <a:bodyPr/>
          <a:lstStyle/>
          <a:p>
            <a:r>
              <a:rPr lang="en-US"/>
              <a:t>Click to edit Master title style</a:t>
            </a:r>
            <a:endParaRPr lang="en-US" dirty="0"/>
          </a:p>
        </p:txBody>
      </p:sp>
      <p:sp>
        <p:nvSpPr>
          <p:cNvPr id="15" name="Text Placeholder 6">
            <a:extLst>
              <a:ext uri="{FF2B5EF4-FFF2-40B4-BE49-F238E27FC236}">
                <a16:creationId xmlns:a16="http://schemas.microsoft.com/office/drawing/2014/main" id="{BFAAB4F0-B0A9-4671-AB48-BA9B5FA97F98}"/>
              </a:ext>
            </a:extLst>
          </p:cNvPr>
          <p:cNvSpPr>
            <a:spLocks noGrp="1"/>
          </p:cNvSpPr>
          <p:nvPr>
            <p:ph type="body" sz="quarter" idx="17"/>
          </p:nvPr>
        </p:nvSpPr>
        <p:spPr>
          <a:xfrm>
            <a:off x="413999" y="5371526"/>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4" name="Text Placeholder 5">
            <a:extLst>
              <a:ext uri="{FF2B5EF4-FFF2-40B4-BE49-F238E27FC236}">
                <a16:creationId xmlns:a16="http://schemas.microsoft.com/office/drawing/2014/main" id="{D4849EE3-6EC2-479A-93E8-35E49B7D799D}"/>
              </a:ext>
            </a:extLst>
          </p:cNvPr>
          <p:cNvSpPr>
            <a:spLocks noGrp="1"/>
          </p:cNvSpPr>
          <p:nvPr>
            <p:ph type="body" sz="quarter" idx="16"/>
          </p:nvPr>
        </p:nvSpPr>
        <p:spPr>
          <a:xfrm>
            <a:off x="413999" y="4511467"/>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3" name="Text Placeholder 4">
            <a:extLst>
              <a:ext uri="{FF2B5EF4-FFF2-40B4-BE49-F238E27FC236}">
                <a16:creationId xmlns:a16="http://schemas.microsoft.com/office/drawing/2014/main" id="{44BC743F-9EA3-4934-A5D5-4DB56D605F91}"/>
              </a:ext>
            </a:extLst>
          </p:cNvPr>
          <p:cNvSpPr>
            <a:spLocks noGrp="1"/>
          </p:cNvSpPr>
          <p:nvPr>
            <p:ph type="body" sz="quarter" idx="15"/>
          </p:nvPr>
        </p:nvSpPr>
        <p:spPr>
          <a:xfrm>
            <a:off x="413999" y="3651406"/>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0BEDE27-A8C2-4066-B18C-F2AF9D0E869A}"/>
              </a:ext>
            </a:extLst>
          </p:cNvPr>
          <p:cNvSpPr>
            <a:spLocks noGrp="1"/>
          </p:cNvSpPr>
          <p:nvPr>
            <p:ph type="body" sz="quarter" idx="14"/>
          </p:nvPr>
        </p:nvSpPr>
        <p:spPr>
          <a:xfrm>
            <a:off x="413999" y="2791345"/>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1" name="Text Placeholder 2">
            <a:extLst>
              <a:ext uri="{FF2B5EF4-FFF2-40B4-BE49-F238E27FC236}">
                <a16:creationId xmlns:a16="http://schemas.microsoft.com/office/drawing/2014/main" id="{06A40CBC-5E5F-4C0D-B831-0B04ABB23E0E}"/>
              </a:ext>
            </a:extLst>
          </p:cNvPr>
          <p:cNvSpPr>
            <a:spLocks noGrp="1"/>
          </p:cNvSpPr>
          <p:nvPr>
            <p:ph type="body" sz="quarter" idx="13"/>
          </p:nvPr>
        </p:nvSpPr>
        <p:spPr>
          <a:xfrm>
            <a:off x="413999" y="1931284"/>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0" name="Text Placeholder 1">
            <a:extLst>
              <a:ext uri="{FF2B5EF4-FFF2-40B4-BE49-F238E27FC236}">
                <a16:creationId xmlns:a16="http://schemas.microsoft.com/office/drawing/2014/main" id="{6C56A94C-CC87-4EFE-A931-1D7270A84237}"/>
              </a:ext>
            </a:extLst>
          </p:cNvPr>
          <p:cNvSpPr>
            <a:spLocks noGrp="1"/>
          </p:cNvSpPr>
          <p:nvPr>
            <p:ph type="body" sz="quarter" idx="12"/>
          </p:nvPr>
        </p:nvSpPr>
        <p:spPr>
          <a:xfrm>
            <a:off x="413999" y="1071223"/>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3" name="Slide Number Placeholder">
            <a:extLst>
              <a:ext uri="{FF2B5EF4-FFF2-40B4-BE49-F238E27FC236}">
                <a16:creationId xmlns:a16="http://schemas.microsoft.com/office/drawing/2014/main" id="{6E8F2DF7-9AD5-47AF-92C4-F9011D8150E2}"/>
              </a:ext>
            </a:extLst>
          </p:cNvPr>
          <p:cNvSpPr>
            <a:spLocks noGrp="1"/>
          </p:cNvSpPr>
          <p:nvPr>
            <p:ph type="sldNum" sz="quarter" idx="10"/>
          </p:nvPr>
        </p:nvSpPr>
        <p:spPr/>
        <p:txBody>
          <a:bodyPr/>
          <a:lstStyle/>
          <a:p>
            <a:pPr defTabSz="1088421"/>
            <a:fld id="{104FC826-72BB-4AF1-BA01-A94F7396A7DC}" type="slidenum">
              <a:rPr lang="en-US" smtClean="0"/>
              <a:pPr defTabSz="1088421"/>
              <a:t>‹#›</a:t>
            </a:fld>
            <a:endParaRPr lang="en-US" dirty="0"/>
          </a:p>
        </p:txBody>
      </p:sp>
      <p:sp>
        <p:nvSpPr>
          <p:cNvPr id="4" name="Footer Placeholder">
            <a:extLst>
              <a:ext uri="{FF2B5EF4-FFF2-40B4-BE49-F238E27FC236}">
                <a16:creationId xmlns:a16="http://schemas.microsoft.com/office/drawing/2014/main" id="{763A2EDB-3F77-406C-9116-E786D4D6A658}"/>
              </a:ext>
            </a:extLst>
          </p:cNvPr>
          <p:cNvSpPr>
            <a:spLocks noGrp="1"/>
          </p:cNvSpPr>
          <p:nvPr>
            <p:ph type="ftr" sz="quarter" idx="11"/>
          </p:nvPr>
        </p:nvSpPr>
        <p:spPr/>
        <p:txBody>
          <a:bodyPr/>
          <a:lstStyle/>
          <a:p>
            <a:r>
              <a:rPr lang="en-US" dirty="0"/>
              <a:t>CONFIDENTIAL | AUTHORIZED </a:t>
            </a:r>
          </a:p>
        </p:txBody>
      </p:sp>
    </p:spTree>
    <p:extLst>
      <p:ext uri="{BB962C8B-B14F-4D97-AF65-F5344CB8AC3E}">
        <p14:creationId xmlns:p14="http://schemas.microsoft.com/office/powerpoint/2010/main" val="405840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6" name="Text Placeholder 3"/>
          <p:cNvSpPr>
            <a:spLocks noGrp="1"/>
          </p:cNvSpPr>
          <p:nvPr>
            <p:ph type="body" sz="half" idx="21" hasCustomPrompt="1"/>
          </p:nvPr>
        </p:nvSpPr>
        <p:spPr bwMode="ltGray">
          <a:xfrm>
            <a:off x="8105705"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7" name="Picture Placeholder 3"/>
          <p:cNvSpPr>
            <a:spLocks noGrp="1"/>
          </p:cNvSpPr>
          <p:nvPr>
            <p:ph type="pic" sz="quarter" idx="22" hasCustomPrompt="1"/>
          </p:nvPr>
        </p:nvSpPr>
        <p:spPr>
          <a:xfrm>
            <a:off x="8097009" y="999540"/>
            <a:ext cx="3678308" cy="3803904"/>
          </a:xfrm>
        </p:spPr>
        <p:txBody>
          <a:bodyPr anchor="ctr"/>
          <a:lstStyle>
            <a:lvl1pPr marL="0" indent="0" algn="ctr">
              <a:buNone/>
              <a:defRPr>
                <a:latin typeface="+mn-lt"/>
              </a:defRPr>
            </a:lvl1pPr>
          </a:lstStyle>
          <a:p>
            <a:r>
              <a:rPr lang="en-US" dirty="0"/>
              <a:t>Click to add picture</a:t>
            </a:r>
          </a:p>
        </p:txBody>
      </p:sp>
      <p:sp>
        <p:nvSpPr>
          <p:cNvPr id="24" name="Text Placeholder 2"/>
          <p:cNvSpPr>
            <a:spLocks noGrp="1"/>
          </p:cNvSpPr>
          <p:nvPr>
            <p:ph type="body" sz="half" idx="19" hasCustomPrompt="1"/>
          </p:nvPr>
        </p:nvSpPr>
        <p:spPr bwMode="ltGray">
          <a:xfrm>
            <a:off x="4239004"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5" name="Picture Placeholder 2"/>
          <p:cNvSpPr>
            <a:spLocks noGrp="1"/>
          </p:cNvSpPr>
          <p:nvPr>
            <p:ph type="pic" sz="quarter" idx="20" hasCustomPrompt="1"/>
          </p:nvPr>
        </p:nvSpPr>
        <p:spPr>
          <a:xfrm>
            <a:off x="4239004" y="999540"/>
            <a:ext cx="3678308" cy="3803904"/>
          </a:xfrm>
        </p:spPr>
        <p:txBody>
          <a:bodyPr anchor="ctr"/>
          <a:lstStyle>
            <a:lvl1pPr marL="0" indent="0" algn="ctr">
              <a:buNone/>
              <a:defRPr>
                <a:latin typeface="+mn-lt"/>
              </a:defRPr>
            </a:lvl1pPr>
          </a:lstStyle>
          <a:p>
            <a:r>
              <a:rPr lang="en-US" dirty="0"/>
              <a:t>Click to add picture</a:t>
            </a:r>
          </a:p>
        </p:txBody>
      </p:sp>
      <p:sp>
        <p:nvSpPr>
          <p:cNvPr id="18" name="Text Placeholder 1"/>
          <p:cNvSpPr>
            <a:spLocks noGrp="1"/>
          </p:cNvSpPr>
          <p:nvPr>
            <p:ph type="body" sz="half" idx="2" hasCustomPrompt="1"/>
          </p:nvPr>
        </p:nvSpPr>
        <p:spPr bwMode="ltGray">
          <a:xfrm>
            <a:off x="389696"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1"/>
          <p:cNvSpPr>
            <a:spLocks noGrp="1"/>
          </p:cNvSpPr>
          <p:nvPr>
            <p:ph type="pic" sz="quarter" idx="18" hasCustomPrompt="1"/>
          </p:nvPr>
        </p:nvSpPr>
        <p:spPr>
          <a:xfrm>
            <a:off x="381000" y="999540"/>
            <a:ext cx="3678308" cy="3803904"/>
          </a:xfrm>
        </p:spPr>
        <p:txBody>
          <a:bodyPr anchor="ctr"/>
          <a:lstStyle>
            <a:lvl1pPr marL="0" indent="0" algn="ctr">
              <a:buNone/>
              <a:defRPr>
                <a:latin typeface="+mn-lt"/>
              </a:defRPr>
            </a:lvl1pPr>
          </a:lstStyle>
          <a:p>
            <a:r>
              <a:rPr lang="en-US" dirty="0"/>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s with Text">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145BD124-6171-43C5-8405-25101FA6FBFB}"/>
              </a:ext>
            </a:extLst>
          </p:cNvPr>
          <p:cNvSpPr>
            <a:spLocks noGrp="1"/>
          </p:cNvSpPr>
          <p:nvPr>
            <p:ph type="body" sz="quarter" idx="26"/>
          </p:nvPr>
        </p:nvSpPr>
        <p:spPr>
          <a:xfrm>
            <a:off x="7994740"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0" name="Bar 3">
            <a:extLst>
              <a:ext uri="{FF2B5EF4-FFF2-40B4-BE49-F238E27FC236}">
                <a16:creationId xmlns:a16="http://schemas.microsoft.com/office/drawing/2014/main" id="{42FA215D-0B81-4E67-9714-4DF602504A3A}"/>
              </a:ext>
            </a:extLst>
          </p:cNvPr>
          <p:cNvSpPr/>
          <p:nvPr userDrawn="1"/>
        </p:nvSpPr>
        <p:spPr>
          <a:xfrm>
            <a:off x="8097009" y="4258726"/>
            <a:ext cx="367920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7" name="Picture Placeholder 3"/>
          <p:cNvSpPr>
            <a:spLocks noGrp="1"/>
          </p:cNvSpPr>
          <p:nvPr>
            <p:ph type="pic" sz="quarter" idx="22" hasCustomPrompt="1"/>
          </p:nvPr>
        </p:nvSpPr>
        <p:spPr>
          <a:xfrm>
            <a:off x="8097009" y="999540"/>
            <a:ext cx="3678308" cy="3132000"/>
          </a:xfrm>
        </p:spPr>
        <p:txBody>
          <a:bodyPr anchor="ctr"/>
          <a:lstStyle>
            <a:lvl1pPr marL="0" indent="0" algn="ctr">
              <a:buNone/>
              <a:defRPr>
                <a:latin typeface="+mn-lt"/>
              </a:defRPr>
            </a:lvl1pPr>
          </a:lstStyle>
          <a:p>
            <a:r>
              <a:rPr lang="en-US" dirty="0"/>
              <a:t>Click to add picture</a:t>
            </a:r>
          </a:p>
        </p:txBody>
      </p:sp>
      <p:sp>
        <p:nvSpPr>
          <p:cNvPr id="17" name="Bar 2">
            <a:extLst>
              <a:ext uri="{FF2B5EF4-FFF2-40B4-BE49-F238E27FC236}">
                <a16:creationId xmlns:a16="http://schemas.microsoft.com/office/drawing/2014/main" id="{0D8D023B-EF10-400C-BF2B-43E4924E8642}"/>
              </a:ext>
            </a:extLst>
          </p:cNvPr>
          <p:cNvSpPr/>
          <p:nvPr userDrawn="1"/>
        </p:nvSpPr>
        <p:spPr>
          <a:xfrm>
            <a:off x="4239004" y="4258726"/>
            <a:ext cx="36792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4136735"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5" name="Picture Placeholder 2"/>
          <p:cNvSpPr>
            <a:spLocks noGrp="1"/>
          </p:cNvSpPr>
          <p:nvPr>
            <p:ph type="pic" sz="quarter" idx="20" hasCustomPrompt="1"/>
          </p:nvPr>
        </p:nvSpPr>
        <p:spPr>
          <a:xfrm>
            <a:off x="4239004" y="999540"/>
            <a:ext cx="3678308" cy="3132000"/>
          </a:xfrm>
        </p:spPr>
        <p:txBody>
          <a:bodyPr anchor="ctr"/>
          <a:lstStyle>
            <a:lvl1pPr marL="0" indent="0" algn="ctr">
              <a:buNone/>
              <a:defRPr>
                <a:latin typeface="+mn-lt"/>
              </a:defRPr>
            </a:lvl1pPr>
          </a:lstStyle>
          <a:p>
            <a:r>
              <a:rPr lang="en-US" dirty="0"/>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36792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9" name="Picture Placeholder 1"/>
          <p:cNvSpPr>
            <a:spLocks noGrp="1"/>
          </p:cNvSpPr>
          <p:nvPr>
            <p:ph type="pic" sz="quarter" idx="18" hasCustomPrompt="1"/>
          </p:nvPr>
        </p:nvSpPr>
        <p:spPr>
          <a:xfrm>
            <a:off x="379447" y="999540"/>
            <a:ext cx="3678308" cy="3132000"/>
          </a:xfrm>
        </p:spPr>
        <p:txBody>
          <a:bodyPr anchor="ctr"/>
          <a:lstStyle>
            <a:lvl1pPr marL="0" indent="0" algn="ctr">
              <a:buNone/>
              <a:defRPr>
                <a:latin typeface="+mn-lt"/>
              </a:defRPr>
            </a:lvl1pPr>
          </a:lstStyle>
          <a:p>
            <a:r>
              <a:rPr lang="en-US" dirty="0"/>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20559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s with Text">
    <p:spTree>
      <p:nvGrpSpPr>
        <p:cNvPr id="1" name=""/>
        <p:cNvGrpSpPr/>
        <p:nvPr/>
      </p:nvGrpSpPr>
      <p:grpSpPr>
        <a:xfrm>
          <a:off x="0" y="0"/>
          <a:ext cx="0" cy="0"/>
          <a:chOff x="0" y="0"/>
          <a:chExt cx="0" cy="0"/>
        </a:xfrm>
      </p:grpSpPr>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6096001" y="4310712"/>
            <a:ext cx="5688012"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7" name="Bar 2">
            <a:extLst>
              <a:ext uri="{FF2B5EF4-FFF2-40B4-BE49-F238E27FC236}">
                <a16:creationId xmlns:a16="http://schemas.microsoft.com/office/drawing/2014/main" id="{0D8D023B-EF10-400C-BF2B-43E4924E8642}"/>
              </a:ext>
            </a:extLst>
          </p:cNvPr>
          <p:cNvSpPr/>
          <p:nvPr userDrawn="1"/>
        </p:nvSpPr>
        <p:spPr>
          <a:xfrm>
            <a:off x="6222013" y="4258726"/>
            <a:ext cx="55620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8" name="Picture Placeholder 2">
            <a:extLst>
              <a:ext uri="{FF2B5EF4-FFF2-40B4-BE49-F238E27FC236}">
                <a16:creationId xmlns:a16="http://schemas.microsoft.com/office/drawing/2014/main" id="{BFE93BF0-E1B7-4E00-B095-E182346B5D7F}"/>
              </a:ext>
            </a:extLst>
          </p:cNvPr>
          <p:cNvSpPr>
            <a:spLocks noGrp="1"/>
          </p:cNvSpPr>
          <p:nvPr>
            <p:ph type="pic" sz="quarter" idx="20" hasCustomPrompt="1"/>
          </p:nvPr>
        </p:nvSpPr>
        <p:spPr>
          <a:xfrm>
            <a:off x="6222013" y="985963"/>
            <a:ext cx="5562000" cy="3132000"/>
          </a:xfrm>
        </p:spPr>
        <p:txBody>
          <a:bodyPr anchor="ctr"/>
          <a:lstStyle>
            <a:lvl1pPr marL="0" indent="0" algn="ctr">
              <a:buNone/>
              <a:defRPr>
                <a:latin typeface="+mn-lt"/>
              </a:defRPr>
            </a:lvl1pPr>
          </a:lstStyle>
          <a:p>
            <a:r>
              <a:rPr lang="en-US" dirty="0"/>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5661163"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55620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1" name="Picture Placeholder 1">
            <a:extLst>
              <a:ext uri="{FF2B5EF4-FFF2-40B4-BE49-F238E27FC236}">
                <a16:creationId xmlns:a16="http://schemas.microsoft.com/office/drawing/2014/main" id="{D48EE7C4-611A-445E-A636-05C3A89474E9}"/>
              </a:ext>
            </a:extLst>
          </p:cNvPr>
          <p:cNvSpPr>
            <a:spLocks noGrp="1"/>
          </p:cNvSpPr>
          <p:nvPr>
            <p:ph type="pic" sz="quarter" idx="18" hasCustomPrompt="1"/>
          </p:nvPr>
        </p:nvSpPr>
        <p:spPr>
          <a:xfrm>
            <a:off x="381000" y="999540"/>
            <a:ext cx="5562600" cy="3132000"/>
          </a:xfrm>
        </p:spPr>
        <p:txBody>
          <a:bodyPr anchor="ctr"/>
          <a:lstStyle>
            <a:lvl1pPr marL="0" indent="0" algn="ctr">
              <a:buNone/>
              <a:defRPr>
                <a:latin typeface="+mn-lt"/>
              </a:defRPr>
            </a:lvl1pPr>
          </a:lstStyle>
          <a:p>
            <a:r>
              <a:rPr lang="en-US" dirty="0"/>
              <a:t>Click to add picture</a:t>
            </a:r>
          </a:p>
        </p:txBody>
      </p:sp>
    </p:spTree>
    <p:extLst>
      <p:ext uri="{BB962C8B-B14F-4D97-AF65-F5344CB8AC3E}">
        <p14:creationId xmlns:p14="http://schemas.microsoft.com/office/powerpoint/2010/main" val="124183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dge-To-Edge Picture">
    <p:spTree>
      <p:nvGrpSpPr>
        <p:cNvPr id="1" name=""/>
        <p:cNvGrpSpPr/>
        <p:nvPr/>
      </p:nvGrpSpPr>
      <p:grpSpPr>
        <a:xfrm>
          <a:off x="0" y="0"/>
          <a:ext cx="0" cy="0"/>
          <a:chOff x="0" y="0"/>
          <a:chExt cx="0" cy="0"/>
        </a:xfrm>
      </p:grpSpPr>
      <p:sp>
        <p:nvSpPr>
          <p:cNvPr id="15" name="Picture Placeholder"/>
          <p:cNvSpPr>
            <a:spLocks noGrp="1"/>
          </p:cNvSpPr>
          <p:nvPr>
            <p:ph type="pic" sz="quarter" idx="18" hasCustomPrompt="1"/>
          </p:nvPr>
        </p:nvSpPr>
        <p:spPr>
          <a:xfrm>
            <a:off x="0" y="0"/>
            <a:ext cx="12192000" cy="6858000"/>
          </a:xfrm>
          <a:ln>
            <a:noFill/>
            <a:miter lim="800000"/>
          </a:ln>
        </p:spPr>
        <p:txBody>
          <a:bodyPr anchor="ctr"/>
          <a:lstStyle>
            <a:lvl1pPr marL="0" indent="0" algn="ctr">
              <a:buNone/>
              <a:defRPr>
                <a:latin typeface="+mn-lt"/>
              </a:defRPr>
            </a:lvl1pPr>
          </a:lstStyle>
          <a:p>
            <a:r>
              <a:rPr lang="en-US" dirty="0"/>
              <a:t>Click to add picture</a:t>
            </a:r>
          </a:p>
        </p:txBody>
      </p:sp>
    </p:spTree>
    <p:extLst>
      <p:ext uri="{BB962C8B-B14F-4D97-AF65-F5344CB8AC3E}">
        <p14:creationId xmlns:p14="http://schemas.microsoft.com/office/powerpoint/2010/main" val="4917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ype As Art, Single Line">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ctr">
              <a:lnSpc>
                <a:spcPct val="75000"/>
              </a:lnSpc>
              <a:defRPr sz="17000">
                <a:blipFill dpi="0" rotWithShape="1">
                  <a:blip r:embed="rId2"/>
                  <a:srcRect/>
                  <a:tile tx="0" ty="0" sx="100000" sy="100000" flip="xy" algn="l"/>
                </a:blipFill>
              </a:defRPr>
            </a:lvl1pPr>
          </a:lstStyle>
          <a:p>
            <a:r>
              <a:rPr lang="en-US" dirty="0"/>
              <a:t>Single line</a:t>
            </a:r>
          </a:p>
        </p:txBody>
      </p:sp>
    </p:spTree>
    <p:extLst>
      <p:ext uri="{BB962C8B-B14F-4D97-AF65-F5344CB8AC3E}">
        <p14:creationId xmlns:p14="http://schemas.microsoft.com/office/powerpoint/2010/main" val="160767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ype As Art, Multiple Lines">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l">
              <a:lnSpc>
                <a:spcPct val="65000"/>
              </a:lnSpc>
              <a:defRPr sz="12500">
                <a:blipFill dpi="0" rotWithShape="1">
                  <a:blip r:embed="rId2"/>
                  <a:srcRect/>
                  <a:tile tx="0" ty="0" sx="100000" sy="100000" flip="xy" algn="l"/>
                </a:blipFill>
              </a:defRPr>
            </a:lvl1pPr>
          </a:lstStyle>
          <a:p>
            <a:r>
              <a:rPr lang="en-US" dirty="0"/>
              <a:t>Multiple </a:t>
            </a:r>
            <a:br>
              <a:rPr lang="en-US" dirty="0"/>
            </a:br>
            <a:r>
              <a:rPr lang="en-US" dirty="0"/>
              <a:t>lines </a:t>
            </a:r>
          </a:p>
        </p:txBody>
      </p:sp>
    </p:spTree>
    <p:extLst>
      <p:ext uri="{BB962C8B-B14F-4D97-AF65-F5344CB8AC3E}">
        <p14:creationId xmlns:p14="http://schemas.microsoft.com/office/powerpoint/2010/main" val="4239520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5202D382-F177-4EDD-9E63-D410F58B207D}"/>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5D5BB30E-8FED-4853-AD8A-7BB93B3FF178}"/>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22481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Text Placeholder">
            <a:extLst>
              <a:ext uri="{FF2B5EF4-FFF2-40B4-BE49-F238E27FC236}">
                <a16:creationId xmlns:a16="http://schemas.microsoft.com/office/drawing/2014/main" id="{6BDD934D-C46A-42E7-82F9-E43F9A3604D0}"/>
              </a:ext>
            </a:extLst>
          </p:cNvPr>
          <p:cNvSpPr>
            <a:spLocks noGrp="1"/>
          </p:cNvSpPr>
          <p:nvPr>
            <p:ph type="body" sz="quarter" idx="13" hasCustomPrompt="1"/>
          </p:nvPr>
        </p:nvSpPr>
        <p:spPr>
          <a:xfrm>
            <a:off x="293442" y="3528820"/>
            <a:ext cx="11517557" cy="2055116"/>
          </a:xfrm>
        </p:spPr>
        <p:txBody>
          <a:bodyPr>
            <a:noAutofit/>
          </a:bodyPr>
          <a:lstStyle>
            <a:lvl1pPr marL="0" indent="0">
              <a:spcBef>
                <a:spcPts val="0"/>
              </a:spcBef>
              <a:buNone/>
              <a:defRPr sz="22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Speaker contact information</a:t>
            </a:r>
          </a:p>
        </p:txBody>
      </p:sp>
      <p:sp>
        <p:nvSpPr>
          <p:cNvPr id="16" name="Bar">
            <a:extLst>
              <a:ext uri="{FF2B5EF4-FFF2-40B4-BE49-F238E27FC236}">
                <a16:creationId xmlns:a16="http://schemas.microsoft.com/office/drawing/2014/main" id="{62127D76-909D-4C18-BB52-4DDB379ACAE3}"/>
              </a:ext>
            </a:extLst>
          </p:cNvPr>
          <p:cNvSpPr/>
          <p:nvPr userDrawn="1"/>
        </p:nvSpPr>
        <p:spPr>
          <a:xfrm>
            <a:off x="381000" y="3374136"/>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2" name="Title">
            <a:extLst>
              <a:ext uri="{FF2B5EF4-FFF2-40B4-BE49-F238E27FC236}">
                <a16:creationId xmlns:a16="http://schemas.microsoft.com/office/drawing/2014/main" id="{B56764AC-9C6B-4C1D-BE2B-C4E8A087CA75}"/>
              </a:ext>
            </a:extLst>
          </p:cNvPr>
          <p:cNvSpPr>
            <a:spLocks noGrp="1"/>
          </p:cNvSpPr>
          <p:nvPr>
            <p:ph type="title" hasCustomPrompt="1"/>
          </p:nvPr>
        </p:nvSpPr>
        <p:spPr>
          <a:xfrm>
            <a:off x="284749" y="521016"/>
            <a:ext cx="6195700" cy="2828660"/>
          </a:xfrm>
        </p:spPr>
        <p:txBody>
          <a:bodyPr anchor="b"/>
          <a:lstStyle>
            <a:lvl1pPr>
              <a:lnSpc>
                <a:spcPct val="85000"/>
              </a:lnSpc>
              <a:defRPr sz="4400"/>
            </a:lvl1pPr>
          </a:lstStyle>
          <a:p>
            <a:r>
              <a:rPr lang="en-US" dirty="0"/>
              <a:t>Click to add thank you message</a:t>
            </a:r>
          </a:p>
        </p:txBody>
      </p:sp>
      <p:sp>
        <p:nvSpPr>
          <p:cNvPr id="13" name="Footer Placeholder">
            <a:extLst>
              <a:ext uri="{FF2B5EF4-FFF2-40B4-BE49-F238E27FC236}">
                <a16:creationId xmlns:a16="http://schemas.microsoft.com/office/drawing/2014/main" id="{B08835D9-51EC-4CAD-A07F-93C2FF4161B9}"/>
              </a:ext>
            </a:extLst>
          </p:cNvPr>
          <p:cNvSpPr>
            <a:spLocks noGrp="1"/>
          </p:cNvSpPr>
          <p:nvPr>
            <p:ph type="ftr" sz="quarter" idx="3"/>
          </p:nvPr>
        </p:nvSpPr>
        <p:spPr>
          <a:xfrm>
            <a:off x="4374720" y="6129337"/>
            <a:ext cx="7481160" cy="411581"/>
          </a:xfrm>
          <a:prstGeom prst="rect">
            <a:avLst/>
          </a:prstGeom>
        </p:spPr>
        <p:txBody>
          <a:bodyPr vert="horz" lIns="90000" tIns="0" rIns="90000" bIns="0" rtlCol="0" anchor="b"/>
          <a:lstStyle>
            <a:lvl1pPr algn="r">
              <a:lnSpc>
                <a:spcPct val="90000"/>
              </a:lnSpc>
              <a:defRPr sz="1200" cap="all" baseline="0">
                <a:solidFill>
                  <a:schemeClr val="bg2"/>
                </a:solidFill>
                <a:latin typeface="+mn-lt"/>
              </a:defRPr>
            </a:lvl1pPr>
          </a:lstStyle>
          <a:p>
            <a:r>
              <a:rPr lang="en-US" dirty="0"/>
              <a:t>CONFIDENTIAL | AUTHORIZED </a:t>
            </a:r>
          </a:p>
        </p:txBody>
      </p:sp>
    </p:spTree>
    <p:extLst>
      <p:ext uri="{BB962C8B-B14F-4D97-AF65-F5344CB8AC3E}">
        <p14:creationId xmlns:p14="http://schemas.microsoft.com/office/powerpoint/2010/main" val="3745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a:t>
            </a:r>
            <a:r>
              <a:rPr lang="en-US" noProof="0" dirty="0" err="1"/>
              <a:t>SlideProof</a:t>
            </a:r>
            <a:r>
              <a:rPr lang="en-US" noProof="0" dirty="0"/>
              <a:t>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a:t>
            </a:r>
            <a:r>
              <a:rPr lang="en-US" noProof="0" dirty="0" err="1"/>
              <a:t>SlideProof</a:t>
            </a:r>
            <a:r>
              <a:rPr lang="en-US" noProof="0" dirty="0"/>
              <a:t> &gt; Agenda &gt; Rename Agenda Groups</a:t>
            </a:r>
          </a:p>
          <a:p>
            <a:pPr lvl="0"/>
            <a:r>
              <a:rPr lang="en-US" noProof="0" dirty="0"/>
              <a:t>Expected group names are:</a:t>
            </a:r>
          </a:p>
          <a:p>
            <a:pPr lvl="1"/>
            <a:endParaRPr lang="en-US" noProof="0" dirty="0"/>
          </a:p>
          <a:p>
            <a:pPr lvl="1"/>
            <a:r>
              <a:rPr lang="en-US" noProof="0" dirty="0"/>
              <a:t>SP Agenda Section - Mandatory</a:t>
            </a:r>
          </a:p>
          <a:p>
            <a:pPr lvl="1"/>
            <a:r>
              <a:rPr lang="en-US" noProof="0" dirty="0"/>
              <a:t>SP Agenda Section Highlight - Highlight the current section</a:t>
            </a:r>
          </a:p>
          <a:p>
            <a:pPr lvl="1"/>
            <a:r>
              <a:rPr lang="en-US" noProof="0" dirty="0"/>
              <a:t>SP Agenda Subsection - Mandatory if showing subsections</a:t>
            </a:r>
          </a:p>
          <a:p>
            <a:pPr lvl="1"/>
            <a:r>
              <a:rPr lang="en-US" noProof="0" dirty="0"/>
              <a:t>SP Agenda Subsection Highlight - Highlight the current subsection</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3" name="SP Agenda Section" hidden="1"/>
          <p:cNvGrpSpPr/>
          <p:nvPr userDrawn="1"/>
        </p:nvGrpSpPr>
        <p:grpSpPr>
          <a:xfrm>
            <a:off x="385100" y="2085631"/>
            <a:ext cx="8657275" cy="369332"/>
            <a:chOff x="1797664" y="2085631"/>
            <a:chExt cx="8657274" cy="369332"/>
          </a:xfrm>
        </p:grpSpPr>
        <p:sp>
          <p:nvSpPr>
            <p:cNvPr id="20" name="Textbox"/>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dirty="0">
                  <a:solidFill>
                    <a:schemeClr val="tx1"/>
                  </a:solidFill>
                </a:rPr>
                <a:t>&lt;TEXT&gt;</a:t>
              </a:r>
            </a:p>
          </p:txBody>
        </p:sp>
        <p:sp>
          <p:nvSpPr>
            <p:cNvPr id="21" name="Textbox"/>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dirty="0">
                  <a:solidFill>
                    <a:schemeClr val="tx1"/>
                  </a:solidFill>
                </a:rPr>
                <a:t>&lt;N&gt;</a:t>
              </a:r>
            </a:p>
          </p:txBody>
        </p:sp>
        <p:sp>
          <p:nvSpPr>
            <p:cNvPr id="22" name="Textbox"/>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dirty="0">
                  <a:solidFill>
                    <a:schemeClr val="tx1"/>
                  </a:solidFill>
                </a:rPr>
                <a:t>&lt;P&gt;</a:t>
              </a:r>
            </a:p>
          </p:txBody>
        </p:sp>
        <p:sp>
          <p:nvSpPr>
            <p:cNvPr id="24" name="Textbox"/>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dirty="0">
                  <a:solidFill>
                    <a:schemeClr val="tx1"/>
                  </a:solidFill>
                </a:rPr>
                <a:t>&lt;TIMESLOT&gt;</a:t>
              </a:r>
            </a:p>
          </p:txBody>
        </p:sp>
        <p:sp>
          <p:nvSpPr>
            <p:cNvPr id="28" name="Textbox"/>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dirty="0">
                  <a:solidFill>
                    <a:schemeClr val="tx1"/>
                  </a:solidFill>
                </a:rPr>
                <a:t>&lt;RESPONSIBLE&gt;</a:t>
              </a:r>
            </a:p>
          </p:txBody>
        </p:sp>
        <p:sp>
          <p:nvSpPr>
            <p:cNvPr id="29" name="Textbox"/>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dirty="0">
                  <a:solidFill>
                    <a:schemeClr val="tx1"/>
                  </a:solidFill>
                </a:rPr>
                <a:t>&lt;DURATION&gt;</a:t>
              </a:r>
            </a:p>
          </p:txBody>
        </p:sp>
      </p:grpSp>
      <p:grpSp>
        <p:nvGrpSpPr>
          <p:cNvPr id="4" name="SP Agenda Section Highlight" hidden="1"/>
          <p:cNvGrpSpPr>
            <a:grpSpLocks/>
          </p:cNvGrpSpPr>
          <p:nvPr userDrawn="1"/>
        </p:nvGrpSpPr>
        <p:grpSpPr>
          <a:xfrm>
            <a:off x="385100" y="2616963"/>
            <a:ext cx="8657274" cy="369332"/>
            <a:chOff x="1797664" y="2616963"/>
            <a:chExt cx="8657274" cy="369332"/>
          </a:xfrm>
          <a:solidFill>
            <a:schemeClr val="accent1">
              <a:lumMod val="60000"/>
              <a:lumOff val="40000"/>
            </a:schemeClr>
          </a:solidFill>
        </p:grpSpPr>
        <p:sp>
          <p:nvSpPr>
            <p:cNvPr id="32" name="Textbox"/>
            <p:cNvSpPr txBox="1">
              <a:spLocks/>
            </p:cNvSpPr>
            <p:nvPr userDrawn="1"/>
          </p:nvSpPr>
          <p:spPr>
            <a:xfrm>
              <a:off x="2267220" y="2616963"/>
              <a:ext cx="3843347" cy="369332"/>
            </a:xfrm>
            <a:prstGeom prst="rect">
              <a:avLst/>
            </a:prstGeom>
            <a:noFill/>
          </p:spPr>
          <p:txBody>
            <a:bodyPr wrap="square" rtlCol="0" anchor="ctr">
              <a:normAutofit/>
            </a:bodyPr>
            <a:lstStyle/>
            <a:p>
              <a:pPr defTabSz="9334267">
                <a:tabLst>
                  <a:tab pos="9512062" algn="l"/>
                </a:tabLst>
              </a:pPr>
              <a:r>
                <a:rPr lang="en-US" sz="1400" b="1" dirty="0">
                  <a:solidFill>
                    <a:schemeClr val="tx1"/>
                  </a:solidFill>
                </a:rPr>
                <a:t>&lt;TEXT&gt;</a:t>
              </a:r>
            </a:p>
          </p:txBody>
        </p:sp>
        <p:sp>
          <p:nvSpPr>
            <p:cNvPr id="33" name="Textbox"/>
            <p:cNvSpPr txBox="1">
              <a:spLocks/>
            </p:cNvSpPr>
            <p:nvPr userDrawn="1"/>
          </p:nvSpPr>
          <p:spPr>
            <a:xfrm>
              <a:off x="1797664" y="2616963"/>
              <a:ext cx="379556" cy="369332"/>
            </a:xfrm>
            <a:prstGeom prst="rect">
              <a:avLst/>
            </a:prstGeom>
            <a:noFill/>
          </p:spPr>
          <p:txBody>
            <a:bodyPr wrap="none" rtlCol="0" anchor="ctr">
              <a:noAutofit/>
            </a:bodyPr>
            <a:lstStyle/>
            <a:p>
              <a:pPr algn="ctr"/>
              <a:r>
                <a:rPr lang="en-US" sz="1400" b="1" dirty="0">
                  <a:solidFill>
                    <a:schemeClr val="tx1"/>
                  </a:solidFill>
                </a:rPr>
                <a:t>&lt;N&gt;</a:t>
              </a:r>
            </a:p>
          </p:txBody>
        </p:sp>
        <p:sp>
          <p:nvSpPr>
            <p:cNvPr id="34" name="Textbox"/>
            <p:cNvSpPr txBox="1">
              <a:spLocks/>
            </p:cNvSpPr>
            <p:nvPr userDrawn="1"/>
          </p:nvSpPr>
          <p:spPr>
            <a:xfrm>
              <a:off x="9817944" y="2616963"/>
              <a:ext cx="636994" cy="369332"/>
            </a:xfrm>
            <a:prstGeom prst="rect">
              <a:avLst/>
            </a:prstGeom>
            <a:noFill/>
          </p:spPr>
          <p:txBody>
            <a:bodyPr wrap="none" rtlCol="0" anchor="ctr">
              <a:noAutofit/>
            </a:bodyPr>
            <a:lstStyle/>
            <a:p>
              <a:pPr algn="r"/>
              <a:r>
                <a:rPr lang="en-US" sz="1400" b="1" dirty="0">
                  <a:solidFill>
                    <a:schemeClr val="tx1"/>
                  </a:solidFill>
                </a:rPr>
                <a:t>&lt;P&gt;</a:t>
              </a:r>
            </a:p>
          </p:txBody>
        </p:sp>
        <p:sp>
          <p:nvSpPr>
            <p:cNvPr id="35" name="Textbox"/>
            <p:cNvSpPr txBox="1">
              <a:spLocks/>
            </p:cNvSpPr>
            <p:nvPr userDrawn="1"/>
          </p:nvSpPr>
          <p:spPr>
            <a:xfrm>
              <a:off x="7696160" y="2616963"/>
              <a:ext cx="1257061" cy="369332"/>
            </a:xfrm>
            <a:prstGeom prst="rect">
              <a:avLst/>
            </a:prstGeom>
            <a:noFill/>
          </p:spPr>
          <p:txBody>
            <a:bodyPr wrap="none" rtlCol="0" anchor="ctr">
              <a:noAutofit/>
            </a:bodyPr>
            <a:lstStyle/>
            <a:p>
              <a:pPr algn="l"/>
              <a:r>
                <a:rPr lang="en-US" sz="1400" b="1" dirty="0">
                  <a:solidFill>
                    <a:schemeClr val="tx1"/>
                  </a:solidFill>
                </a:rPr>
                <a:t>&lt;TIMESLOT&gt;</a:t>
              </a:r>
            </a:p>
          </p:txBody>
        </p:sp>
        <p:sp>
          <p:nvSpPr>
            <p:cNvPr id="36" name="Textbox"/>
            <p:cNvSpPr txBox="1">
              <a:spLocks/>
            </p:cNvSpPr>
            <p:nvPr userDrawn="1"/>
          </p:nvSpPr>
          <p:spPr>
            <a:xfrm>
              <a:off x="6209330" y="2616963"/>
              <a:ext cx="1388067" cy="369332"/>
            </a:xfrm>
            <a:prstGeom prst="rect">
              <a:avLst/>
            </a:prstGeom>
            <a:noFill/>
          </p:spPr>
          <p:txBody>
            <a:bodyPr wrap="none" rtlCol="0" anchor="ctr">
              <a:noAutofit/>
            </a:bodyPr>
            <a:lstStyle/>
            <a:p>
              <a:pPr algn="l"/>
              <a:r>
                <a:rPr lang="en-US" sz="1400" b="1" dirty="0">
                  <a:solidFill>
                    <a:schemeClr val="tx1"/>
                  </a:solidFill>
                </a:rPr>
                <a:t>&lt;RESPONSIBLE&gt;</a:t>
              </a:r>
            </a:p>
          </p:txBody>
        </p:sp>
        <p:sp>
          <p:nvSpPr>
            <p:cNvPr id="37" name="Textbox"/>
            <p:cNvSpPr txBox="1">
              <a:spLocks/>
            </p:cNvSpPr>
            <p:nvPr userDrawn="1"/>
          </p:nvSpPr>
          <p:spPr>
            <a:xfrm>
              <a:off x="9043221" y="2616963"/>
              <a:ext cx="684723" cy="369332"/>
            </a:xfrm>
            <a:prstGeom prst="rect">
              <a:avLst/>
            </a:prstGeom>
            <a:noFill/>
          </p:spPr>
          <p:txBody>
            <a:bodyPr wrap="none" rtlCol="0" anchor="ctr">
              <a:noAutofit/>
            </a:bodyPr>
            <a:lstStyle/>
            <a:p>
              <a:pPr algn="l"/>
              <a:r>
                <a:rPr lang="en-US" sz="1400" b="1" dirty="0">
                  <a:solidFill>
                    <a:schemeClr val="tx1"/>
                  </a:solidFill>
                </a:rPr>
                <a:t>&lt;DURATION&gt;</a:t>
              </a:r>
            </a:p>
          </p:txBody>
        </p:sp>
      </p:grpSp>
      <p:grpSp>
        <p:nvGrpSpPr>
          <p:cNvPr id="8" name="SP Agenda Subsection" hidden="1"/>
          <p:cNvGrpSpPr>
            <a:grpSpLocks/>
          </p:cNvGrpSpPr>
          <p:nvPr userDrawn="1"/>
        </p:nvGrpSpPr>
        <p:grpSpPr>
          <a:xfrm>
            <a:off x="853239" y="3148295"/>
            <a:ext cx="8189135" cy="369332"/>
            <a:chOff x="2265804" y="3155687"/>
            <a:chExt cx="8189134" cy="369332"/>
          </a:xfrm>
        </p:grpSpPr>
        <p:sp>
          <p:nvSpPr>
            <p:cNvPr id="39" name="Textbox"/>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dirty="0">
                  <a:solidFill>
                    <a:schemeClr val="tx1"/>
                  </a:solidFill>
                </a:rPr>
                <a:t>&lt;TEXT&gt;</a:t>
              </a:r>
            </a:p>
          </p:txBody>
        </p:sp>
        <p:sp>
          <p:nvSpPr>
            <p:cNvPr id="40" name="Textbox"/>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dirty="0">
                  <a:solidFill>
                    <a:schemeClr val="tx1"/>
                  </a:solidFill>
                </a:rPr>
                <a:t>&lt;N&gt;</a:t>
              </a:r>
            </a:p>
          </p:txBody>
        </p:sp>
        <p:sp>
          <p:nvSpPr>
            <p:cNvPr id="41" name="Textbox"/>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dirty="0">
                  <a:solidFill>
                    <a:schemeClr val="tx1"/>
                  </a:solidFill>
                </a:rPr>
                <a:t>&lt;P&gt;</a:t>
              </a:r>
            </a:p>
          </p:txBody>
        </p:sp>
        <p:sp>
          <p:nvSpPr>
            <p:cNvPr id="42" name="Textbox"/>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dirty="0">
                  <a:solidFill>
                    <a:schemeClr val="tx1"/>
                  </a:solidFill>
                </a:rPr>
                <a:t>&lt;TIMESLOT&gt;</a:t>
              </a:r>
            </a:p>
          </p:txBody>
        </p:sp>
        <p:sp>
          <p:nvSpPr>
            <p:cNvPr id="43" name="Textbox"/>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dirty="0">
                  <a:solidFill>
                    <a:schemeClr val="tx1"/>
                  </a:solidFill>
                </a:rPr>
                <a:t>&lt;RESPONSIBLE&gt;</a:t>
              </a:r>
            </a:p>
          </p:txBody>
        </p:sp>
        <p:sp>
          <p:nvSpPr>
            <p:cNvPr id="44" name="Textbox"/>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dirty="0">
                  <a:solidFill>
                    <a:schemeClr val="tx1"/>
                  </a:solidFill>
                </a:rPr>
                <a:t>&lt;DURATION&gt;</a:t>
              </a:r>
            </a:p>
          </p:txBody>
        </p:sp>
      </p:grpSp>
      <p:grpSp>
        <p:nvGrpSpPr>
          <p:cNvPr id="9" name="SP Agenda Subsection Highlight" hidden="1"/>
          <p:cNvGrpSpPr>
            <a:grpSpLocks/>
          </p:cNvGrpSpPr>
          <p:nvPr userDrawn="1"/>
        </p:nvGrpSpPr>
        <p:grpSpPr>
          <a:xfrm>
            <a:off x="853240" y="3679627"/>
            <a:ext cx="8189134" cy="369332"/>
            <a:chOff x="2265804" y="3694411"/>
            <a:chExt cx="8189134" cy="369332"/>
          </a:xfrm>
          <a:solidFill>
            <a:schemeClr val="accent1">
              <a:lumMod val="60000"/>
              <a:lumOff val="40000"/>
            </a:schemeClr>
          </a:solidFill>
        </p:grpSpPr>
        <p:sp>
          <p:nvSpPr>
            <p:cNvPr id="46" name="Textbox"/>
            <p:cNvSpPr txBox="1">
              <a:spLocks/>
            </p:cNvSpPr>
            <p:nvPr userDrawn="1"/>
          </p:nvSpPr>
          <p:spPr>
            <a:xfrm>
              <a:off x="2744123" y="3694411"/>
              <a:ext cx="3366444" cy="369332"/>
            </a:xfrm>
            <a:prstGeom prst="rect">
              <a:avLst/>
            </a:prstGeom>
            <a:noFill/>
          </p:spPr>
          <p:txBody>
            <a:bodyPr wrap="square" rtlCol="0" anchor="ctr">
              <a:normAutofit/>
            </a:bodyPr>
            <a:lstStyle/>
            <a:p>
              <a:pPr defTabSz="9334267">
                <a:tabLst>
                  <a:tab pos="9512062" algn="l"/>
                </a:tabLst>
              </a:pPr>
              <a:r>
                <a:rPr lang="en-US" sz="1400" b="1" dirty="0">
                  <a:solidFill>
                    <a:schemeClr val="tx1"/>
                  </a:solidFill>
                </a:rPr>
                <a:t>&lt;TEXT&gt;</a:t>
              </a:r>
            </a:p>
          </p:txBody>
        </p:sp>
        <p:sp>
          <p:nvSpPr>
            <p:cNvPr id="47" name="Textbox"/>
            <p:cNvSpPr txBox="1">
              <a:spLocks/>
            </p:cNvSpPr>
            <p:nvPr userDrawn="1"/>
          </p:nvSpPr>
          <p:spPr>
            <a:xfrm>
              <a:off x="2265804" y="3694411"/>
              <a:ext cx="379556" cy="369332"/>
            </a:xfrm>
            <a:prstGeom prst="rect">
              <a:avLst/>
            </a:prstGeom>
            <a:noFill/>
          </p:spPr>
          <p:txBody>
            <a:bodyPr wrap="none" rtlCol="0" anchor="ctr">
              <a:noAutofit/>
            </a:bodyPr>
            <a:lstStyle/>
            <a:p>
              <a:pPr algn="ctr"/>
              <a:r>
                <a:rPr lang="en-US" sz="1400" b="1" dirty="0">
                  <a:solidFill>
                    <a:schemeClr val="tx1"/>
                  </a:solidFill>
                </a:rPr>
                <a:t>&lt;N&gt;</a:t>
              </a:r>
            </a:p>
          </p:txBody>
        </p:sp>
        <p:sp>
          <p:nvSpPr>
            <p:cNvPr id="48" name="Textbox"/>
            <p:cNvSpPr txBox="1">
              <a:spLocks/>
            </p:cNvSpPr>
            <p:nvPr userDrawn="1"/>
          </p:nvSpPr>
          <p:spPr>
            <a:xfrm>
              <a:off x="9817944" y="3694411"/>
              <a:ext cx="636994" cy="369332"/>
            </a:xfrm>
            <a:prstGeom prst="rect">
              <a:avLst/>
            </a:prstGeom>
            <a:noFill/>
          </p:spPr>
          <p:txBody>
            <a:bodyPr wrap="none" rtlCol="0" anchor="ctr">
              <a:noAutofit/>
            </a:bodyPr>
            <a:lstStyle/>
            <a:p>
              <a:pPr algn="r"/>
              <a:r>
                <a:rPr lang="en-US" sz="1400" b="1" dirty="0">
                  <a:solidFill>
                    <a:schemeClr val="tx1"/>
                  </a:solidFill>
                </a:rPr>
                <a:t>&lt;P&gt;</a:t>
              </a:r>
            </a:p>
          </p:txBody>
        </p:sp>
        <p:sp>
          <p:nvSpPr>
            <p:cNvPr id="49" name="Textbox"/>
            <p:cNvSpPr txBox="1">
              <a:spLocks/>
            </p:cNvSpPr>
            <p:nvPr userDrawn="1"/>
          </p:nvSpPr>
          <p:spPr>
            <a:xfrm>
              <a:off x="7696160" y="3694411"/>
              <a:ext cx="1257061" cy="369332"/>
            </a:xfrm>
            <a:prstGeom prst="rect">
              <a:avLst/>
            </a:prstGeom>
            <a:noFill/>
          </p:spPr>
          <p:txBody>
            <a:bodyPr wrap="none" rtlCol="0" anchor="ctr">
              <a:noAutofit/>
            </a:bodyPr>
            <a:lstStyle/>
            <a:p>
              <a:pPr algn="l"/>
              <a:r>
                <a:rPr lang="en-US" sz="1400" b="1" dirty="0">
                  <a:solidFill>
                    <a:schemeClr val="tx1"/>
                  </a:solidFill>
                </a:rPr>
                <a:t>&lt;TIMESLOT&gt;</a:t>
              </a:r>
            </a:p>
          </p:txBody>
        </p:sp>
        <p:sp>
          <p:nvSpPr>
            <p:cNvPr id="50" name="Textbox"/>
            <p:cNvSpPr txBox="1">
              <a:spLocks/>
            </p:cNvSpPr>
            <p:nvPr userDrawn="1"/>
          </p:nvSpPr>
          <p:spPr>
            <a:xfrm>
              <a:off x="6209330" y="3694411"/>
              <a:ext cx="1388067" cy="369332"/>
            </a:xfrm>
            <a:prstGeom prst="rect">
              <a:avLst/>
            </a:prstGeom>
            <a:noFill/>
          </p:spPr>
          <p:txBody>
            <a:bodyPr wrap="none" rtlCol="0" anchor="ctr">
              <a:noAutofit/>
            </a:bodyPr>
            <a:lstStyle/>
            <a:p>
              <a:pPr algn="l"/>
              <a:r>
                <a:rPr lang="en-US" sz="1400" b="1" dirty="0">
                  <a:solidFill>
                    <a:schemeClr val="tx1"/>
                  </a:solidFill>
                </a:rPr>
                <a:t>&lt;RESPONSIBLE&gt;</a:t>
              </a:r>
            </a:p>
          </p:txBody>
        </p:sp>
        <p:sp>
          <p:nvSpPr>
            <p:cNvPr id="51" name="Textbox"/>
            <p:cNvSpPr txBox="1">
              <a:spLocks/>
            </p:cNvSpPr>
            <p:nvPr userDrawn="1"/>
          </p:nvSpPr>
          <p:spPr>
            <a:xfrm>
              <a:off x="9043221" y="3694411"/>
              <a:ext cx="684723" cy="369332"/>
            </a:xfrm>
            <a:prstGeom prst="rect">
              <a:avLst/>
            </a:prstGeom>
            <a:noFill/>
          </p:spPr>
          <p:txBody>
            <a:bodyPr wrap="none" rtlCol="0" anchor="ctr">
              <a:noAutofit/>
            </a:bodyPr>
            <a:lstStyle/>
            <a:p>
              <a:pPr algn="l"/>
              <a:r>
                <a:rPr lang="en-US" sz="1400" b="1" dirty="0">
                  <a:solidFill>
                    <a:schemeClr val="tx1"/>
                  </a:solidFill>
                </a:rPr>
                <a:t>&lt;DURATION&gt;</a:t>
              </a:r>
            </a:p>
          </p:txBody>
        </p:sp>
      </p:grpSp>
      <p:sp>
        <p:nvSpPr>
          <p:cNvPr id="2" name="Title">
            <a:extLst>
              <a:ext uri="{FF2B5EF4-FFF2-40B4-BE49-F238E27FC236}">
                <a16:creationId xmlns:a16="http://schemas.microsoft.com/office/drawing/2014/main" id="{AD3FC5EF-E69D-4618-8443-A903DF0604E7}"/>
              </a:ext>
            </a:extLst>
          </p:cNvPr>
          <p:cNvSpPr>
            <a:spLocks noGrp="1"/>
          </p:cNvSpPr>
          <p:nvPr>
            <p:ph type="title" idx="14" hasCustomPrompt="1"/>
          </p:nvPr>
        </p:nvSpPr>
        <p:spPr/>
        <p:txBody>
          <a:bodyPr/>
          <a:lstStyle/>
          <a:p>
            <a:r>
              <a:rPr lang="en-US" dirty="0"/>
              <a:t>Agenda</a:t>
            </a:r>
          </a:p>
        </p:txBody>
      </p:sp>
      <p:sp>
        <p:nvSpPr>
          <p:cNvPr id="38" name="Bar">
            <a:extLst>
              <a:ext uri="{FF2B5EF4-FFF2-40B4-BE49-F238E27FC236}">
                <a16:creationId xmlns:a16="http://schemas.microsoft.com/office/drawing/2014/main" id="{138C5D1F-7025-4361-82C0-442529977361}"/>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Tree>
    <p:extLst>
      <p:ext uri="{BB962C8B-B14F-4D97-AF65-F5344CB8AC3E}">
        <p14:creationId xmlns:p14="http://schemas.microsoft.com/office/powerpoint/2010/main" val="29954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5837C125-1DBF-4F22-925B-D8481E8BC23A}"/>
              </a:ext>
            </a:extLst>
          </p:cNvPr>
          <p:cNvSpPr>
            <a:spLocks noGrp="1"/>
          </p:cNvSpPr>
          <p:nvPr>
            <p:ph type="pic" sz="quarter" idx="15" hasCustomPrompt="1"/>
          </p:nvPr>
        </p:nvSpPr>
        <p:spPr>
          <a:xfrm>
            <a:off x="0" y="0"/>
            <a:ext cx="12192000" cy="6858000"/>
          </a:xfrm>
        </p:spPr>
        <p:txBody>
          <a:bodyPr rIns="1828800" bIns="90000" anchor="ctr"/>
          <a:lstStyle>
            <a:lvl1pPr marL="0" indent="0" algn="r">
              <a:buNone/>
              <a:defRPr>
                <a:latin typeface="+mn-lt"/>
              </a:defRPr>
            </a:lvl1pPr>
          </a:lstStyle>
          <a:p>
            <a:r>
              <a:rPr lang="en-US" dirty="0"/>
              <a:t>Click to add picture</a:t>
            </a:r>
          </a:p>
        </p:txBody>
      </p:sp>
      <p:sp>
        <p:nvSpPr>
          <p:cNvPr id="8" name="Title">
            <a:extLst>
              <a:ext uri="{FF2B5EF4-FFF2-40B4-BE49-F238E27FC236}">
                <a16:creationId xmlns:a16="http://schemas.microsoft.com/office/drawing/2014/main" id="{1D8D4E77-E0A3-4D09-ACAE-F1308CF36BFA}"/>
              </a:ext>
            </a:extLst>
          </p:cNvPr>
          <p:cNvSpPr>
            <a:spLocks noGrp="1"/>
          </p:cNvSpPr>
          <p:nvPr>
            <p:ph type="title" hasCustomPrompt="1"/>
          </p:nvPr>
        </p:nvSpPr>
        <p:spPr>
          <a:xfrm>
            <a:off x="292839" y="2743510"/>
            <a:ext cx="5923811" cy="1485280"/>
          </a:xfrm>
        </p:spPr>
        <p:txBody>
          <a:bodyPr lIns="91440" tIns="91440" rIns="91440" bIns="91440" anchor="t"/>
          <a:lstStyle>
            <a:lvl1pPr>
              <a:defRPr sz="3200" baseline="0"/>
            </a:lvl1pPr>
          </a:lstStyle>
          <a:p>
            <a:r>
              <a:rPr lang="en-US" dirty="0"/>
              <a:t>Click to add section header</a:t>
            </a:r>
            <a:br>
              <a:rPr lang="en-US" dirty="0"/>
            </a:br>
            <a:r>
              <a:rPr lang="en-US" dirty="0"/>
              <a:t>or big idea statement</a:t>
            </a:r>
          </a:p>
        </p:txBody>
      </p:sp>
      <p:sp>
        <p:nvSpPr>
          <p:cNvPr id="3" name="Slide Number Placeholder">
            <a:extLst>
              <a:ext uri="{FF2B5EF4-FFF2-40B4-BE49-F238E27FC236}">
                <a16:creationId xmlns:a16="http://schemas.microsoft.com/office/drawing/2014/main" id="{8809E328-E168-4AEC-AD9B-18A4ACAAA4FA}"/>
              </a:ext>
            </a:extLst>
          </p:cNvPr>
          <p:cNvSpPr>
            <a:spLocks noGrp="1"/>
          </p:cNvSpPr>
          <p:nvPr>
            <p:ph type="sldNum" sz="quarter" idx="17"/>
          </p:nvPr>
        </p:nvSpPr>
        <p:spPr/>
        <p:txBody>
          <a:body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2" name="Footer Placeholder">
            <a:extLst>
              <a:ext uri="{FF2B5EF4-FFF2-40B4-BE49-F238E27FC236}">
                <a16:creationId xmlns:a16="http://schemas.microsoft.com/office/drawing/2014/main" id="{D456EB42-66C6-4FC9-8A72-F78974DE8485}"/>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13784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bg1"/>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381000" y="4096092"/>
            <a:ext cx="10080000" cy="369332"/>
            <a:chOff x="1797664" y="2085631"/>
            <a:chExt cx="5940745" cy="369332"/>
          </a:xfrm>
        </p:grpSpPr>
        <p:sp>
          <p:nvSpPr>
            <p:cNvPr id="72" name="Textbox">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dirty="0">
                  <a:solidFill>
                    <a:schemeClr val="tx1"/>
                  </a:solidFill>
                </a:rPr>
                <a:t>&lt;TEXT&gt;</a:t>
              </a:r>
            </a:p>
          </p:txBody>
        </p:sp>
        <p:sp>
          <p:nvSpPr>
            <p:cNvPr id="73" name="Textbox">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dirty="0">
                  <a:solidFill>
                    <a:schemeClr val="tx1"/>
                  </a:solidFill>
                </a:rPr>
                <a:t>&lt;N&gt;</a:t>
              </a:r>
            </a:p>
          </p:txBody>
        </p:sp>
        <p:sp>
          <p:nvSpPr>
            <p:cNvPr id="74" name="Textbox">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dirty="0">
                  <a:solidFill>
                    <a:schemeClr val="bg1"/>
                  </a:solidFill>
                </a:rPr>
                <a:t>&lt;P&gt;</a:t>
              </a:r>
            </a:p>
          </p:txBody>
        </p:sp>
        <p:sp>
          <p:nvSpPr>
            <p:cNvPr id="75" name="Textbox">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&lt;TIMESLOT&gt;</a:t>
              </a:r>
            </a:p>
          </p:txBody>
        </p:sp>
        <p:sp>
          <p:nvSpPr>
            <p:cNvPr id="76" name="Textbox">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&lt;RESPONSIBLE&gt;</a:t>
              </a:r>
            </a:p>
          </p:txBody>
        </p:sp>
        <p:sp>
          <p:nvSpPr>
            <p:cNvPr id="77" name="Textbox">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&lt;DURATION&gt;</a:t>
              </a:r>
            </a:p>
          </p:txBody>
        </p:sp>
      </p:grpSp>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a:t>
            </a:r>
            <a:r>
              <a:rPr lang="en-US" noProof="0" dirty="0" err="1"/>
              <a:t>SlideProof</a:t>
            </a:r>
            <a:r>
              <a:rPr lang="en-US" noProof="0" dirty="0"/>
              <a:t>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a:t>
            </a:r>
            <a:r>
              <a:rPr lang="en-US" noProof="0" dirty="0" err="1"/>
              <a:t>SlideProof</a:t>
            </a:r>
            <a:r>
              <a:rPr lang="en-US" noProof="0" dirty="0"/>
              <a:t> &gt; Agenda &gt; Rename Agenda Groups</a:t>
            </a:r>
          </a:p>
          <a:p>
            <a:pPr lvl="0"/>
            <a:r>
              <a:rPr lang="en-US" noProof="0" dirty="0"/>
              <a:t>Expected group names are:</a:t>
            </a:r>
          </a:p>
          <a:p>
            <a:pPr lvl="1"/>
            <a:endParaRPr lang="en-US" noProof="0" dirty="0"/>
          </a:p>
          <a:p>
            <a:pPr lvl="1"/>
            <a:r>
              <a:rPr lang="en-US" noProof="0" dirty="0"/>
              <a:t>SP Agenda Section - Mandatory</a:t>
            </a:r>
          </a:p>
          <a:p>
            <a:pPr lvl="1"/>
            <a:r>
              <a:rPr lang="en-US" noProof="0" dirty="0"/>
              <a:t>SP Agenda Section Highlight - Highlight the current section</a:t>
            </a:r>
          </a:p>
          <a:p>
            <a:pPr lvl="1"/>
            <a:r>
              <a:rPr lang="en-US" noProof="0" dirty="0"/>
              <a:t>SP Agenda Subsection - Mandatory if showing subsections</a:t>
            </a:r>
          </a:p>
          <a:p>
            <a:pPr lvl="1"/>
            <a:r>
              <a:rPr lang="en-US" noProof="0" dirty="0"/>
              <a:t>SP Agenda Subsection Highlight - Highlight the current subsection</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381000" y="4096092"/>
            <a:ext cx="10080000" cy="369332"/>
            <a:chOff x="1797664" y="2085631"/>
            <a:chExt cx="5940745" cy="369332"/>
          </a:xfrm>
        </p:grpSpPr>
        <p:sp>
          <p:nvSpPr>
            <p:cNvPr id="79" name="Textbox">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dirty="0">
                  <a:solidFill>
                    <a:schemeClr val="tx1"/>
                  </a:solidFill>
                </a:rPr>
                <a:t>&lt;TEXT&gt;</a:t>
              </a:r>
            </a:p>
          </p:txBody>
        </p:sp>
        <p:sp>
          <p:nvSpPr>
            <p:cNvPr id="80" name="Textbox">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dirty="0">
                  <a:solidFill>
                    <a:schemeClr val="tx1"/>
                  </a:solidFill>
                </a:rPr>
                <a:t>&lt;N&gt;</a:t>
              </a:r>
            </a:p>
          </p:txBody>
        </p:sp>
        <p:sp>
          <p:nvSpPr>
            <p:cNvPr id="81" name="Textbox">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dirty="0">
                  <a:solidFill>
                    <a:schemeClr val="bg1"/>
                  </a:solidFill>
                </a:rPr>
                <a:t>&lt;P&gt;</a:t>
              </a:r>
            </a:p>
          </p:txBody>
        </p:sp>
        <p:sp>
          <p:nvSpPr>
            <p:cNvPr id="82" name="Textbox">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&lt;TIMESLOT&gt;</a:t>
              </a:r>
            </a:p>
          </p:txBody>
        </p:sp>
        <p:sp>
          <p:nvSpPr>
            <p:cNvPr id="83" name="Textbox">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&lt;RESPONSIBLE&gt;</a:t>
              </a:r>
            </a:p>
          </p:txBody>
        </p:sp>
        <p:sp>
          <p:nvSpPr>
            <p:cNvPr id="84" name="Textbox">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&lt;DURATION&gt;</a:t>
              </a:r>
            </a:p>
          </p:txBody>
        </p:sp>
      </p:grpSp>
    </p:spTree>
    <p:extLst>
      <p:ext uri="{BB962C8B-B14F-4D97-AF65-F5344CB8AC3E}">
        <p14:creationId xmlns:p14="http://schemas.microsoft.com/office/powerpoint/2010/main" val="42442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Edge to Edge Picture">
    <p:bg>
      <p:bgPr>
        <a:solidFill>
          <a:schemeClr val="tx1"/>
        </a:solidFill>
        <a:effectLst/>
      </p:bgPr>
    </p:bg>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0"/>
            <a:ext cx="12192000" cy="6858000"/>
          </a:xfrm>
          <a:solidFill>
            <a:schemeClr val="tx1"/>
          </a:solidFill>
        </p:spPr>
        <p:txBody>
          <a:bodyPr rIns="90000" bIns="360000" anchor="b"/>
          <a:lstStyle>
            <a:lvl1pPr marL="0" indent="0" algn="ctr">
              <a:buNone/>
              <a:defRPr>
                <a:solidFill>
                  <a:schemeClr val="bg1"/>
                </a:solidFill>
                <a:latin typeface="+mn-lt"/>
              </a:defRPr>
            </a:lvl1pPr>
          </a:lstStyle>
          <a:p>
            <a:r>
              <a:rPr lang="en-US" dirty="0"/>
              <a:t>Picture placeholder</a:t>
            </a:r>
          </a:p>
        </p:txBody>
      </p:sp>
      <p:sp>
        <p:nvSpPr>
          <p:cNvPr id="10" name="Title"/>
          <p:cNvSpPr>
            <a:spLocks noGrp="1"/>
          </p:cNvSpPr>
          <p:nvPr>
            <p:ph type="title" hasCustomPrompt="1"/>
          </p:nvPr>
        </p:nvSpPr>
        <p:spPr>
          <a:xfrm>
            <a:off x="1414463" y="685801"/>
            <a:ext cx="9363075" cy="5480050"/>
          </a:xfrm>
        </p:spPr>
        <p:txBody>
          <a:bodyPr lIns="91440" tIns="91440" rIns="91440" bIns="91440" anchor="ctr" anchorCtr="0"/>
          <a:lstStyle>
            <a:lvl1pPr algn="ctr">
              <a:defRPr sz="4000" baseline="0">
                <a:solidFill>
                  <a:schemeClr val="bg1"/>
                </a:solidFill>
              </a:defRPr>
            </a:lvl1pPr>
          </a:lstStyle>
          <a:p>
            <a:r>
              <a:rPr lang="en-US" dirty="0"/>
              <a:t>Click to add section header</a:t>
            </a:r>
          </a:p>
        </p:txBody>
      </p:sp>
    </p:spTree>
    <p:extLst>
      <p:ext uri="{BB962C8B-B14F-4D97-AF65-F5344CB8AC3E}">
        <p14:creationId xmlns:p14="http://schemas.microsoft.com/office/powerpoint/2010/main" val="29192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1504950"/>
            <a:ext cx="12192000" cy="3295651"/>
          </a:xfrm>
          <a:solidFill>
            <a:schemeClr val="tx1"/>
          </a:solidFill>
        </p:spPr>
        <p:txBody>
          <a:bodyPr rIns="1828800" bIns="90000" anchor="ctr"/>
          <a:lstStyle>
            <a:lvl1pPr marL="0" indent="0" algn="r">
              <a:buNone/>
              <a:defRPr>
                <a:solidFill>
                  <a:schemeClr val="bg1"/>
                </a:solidFill>
                <a:latin typeface="+mn-lt"/>
              </a:defRPr>
            </a:lvl1pPr>
          </a:lstStyle>
          <a:p>
            <a:r>
              <a:rPr lang="en-US" dirty="0"/>
              <a:t>Picture placeholder</a:t>
            </a:r>
          </a:p>
        </p:txBody>
      </p:sp>
      <p:sp>
        <p:nvSpPr>
          <p:cNvPr id="11" name="Subtitle"/>
          <p:cNvSpPr>
            <a:spLocks noGrp="1"/>
          </p:cNvSpPr>
          <p:nvPr>
            <p:ph type="body" sz="quarter" idx="14"/>
          </p:nvPr>
        </p:nvSpPr>
        <p:spPr>
          <a:xfrm>
            <a:off x="292100" y="3258636"/>
            <a:ext cx="8228011" cy="533400"/>
          </a:xfrm>
        </p:spPr>
        <p:txBody>
          <a:bodyPr lIns="91440" tIns="91440" rIns="91440" bIns="91440">
            <a:noAutofit/>
          </a:bodyPr>
          <a:lstStyle>
            <a:lvl1pPr marL="0" indent="0">
              <a:spcBef>
                <a:spcPts val="0"/>
              </a:spcBef>
              <a:buFontTx/>
              <a:buNone/>
              <a:defRPr sz="2600">
                <a:solidFill>
                  <a:schemeClr val="bg1"/>
                </a:solidFill>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0" name="Title"/>
          <p:cNvSpPr>
            <a:spLocks noGrp="1"/>
          </p:cNvSpPr>
          <p:nvPr>
            <p:ph type="title" hasCustomPrompt="1"/>
          </p:nvPr>
        </p:nvSpPr>
        <p:spPr>
          <a:xfrm>
            <a:off x="292101" y="2686713"/>
            <a:ext cx="8522208" cy="499365"/>
          </a:xfrm>
        </p:spPr>
        <p:txBody>
          <a:bodyPr lIns="91440" tIns="91440" rIns="91440" bIns="91440" anchor="b" anchorCtr="0"/>
          <a:lstStyle>
            <a:lvl1pPr>
              <a:defRPr sz="3200" baseline="0">
                <a:solidFill>
                  <a:schemeClr val="bg1"/>
                </a:solidFill>
              </a:defRPr>
            </a:lvl1pPr>
          </a:lstStyle>
          <a:p>
            <a:r>
              <a:rPr lang="en-US" dirty="0"/>
              <a:t>Click to add section header</a:t>
            </a:r>
          </a:p>
        </p:txBody>
      </p:sp>
      <p:sp>
        <p:nvSpPr>
          <p:cNvPr id="4" name="Slide Number Placeholder">
            <a:extLst>
              <a:ext uri="{FF2B5EF4-FFF2-40B4-BE49-F238E27FC236}">
                <a16:creationId xmlns:a16="http://schemas.microsoft.com/office/drawing/2014/main" id="{C8CDE3DB-5BD1-43F6-94A6-D47A00235D79}"/>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EEEF92A3-A948-430A-BA72-93EBB9877D77}"/>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en Frame Divider">
    <p:spTree>
      <p:nvGrpSpPr>
        <p:cNvPr id="1" name=""/>
        <p:cNvGrpSpPr/>
        <p:nvPr/>
      </p:nvGrpSpPr>
      <p:grpSpPr>
        <a:xfrm>
          <a:off x="0" y="0"/>
          <a:ext cx="0" cy="0"/>
          <a:chOff x="0" y="0"/>
          <a:chExt cx="0" cy="0"/>
        </a:xfrm>
      </p:grpSpPr>
      <p:sp>
        <p:nvSpPr>
          <p:cNvPr id="17" name="Text"/>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8" name="Bar"/>
          <p:cNvSpPr/>
          <p:nvPr userDrawn="1"/>
        </p:nvSpPr>
        <p:spPr>
          <a:xfrm>
            <a:off x="377894" y="2716146"/>
            <a:ext cx="8522208"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6" name="Title"/>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5" name="Slide Number Placeholder">
            <a:extLst>
              <a:ext uri="{FF2B5EF4-FFF2-40B4-BE49-F238E27FC236}">
                <a16:creationId xmlns:a16="http://schemas.microsoft.com/office/drawing/2014/main" id="{B699D1C6-DBB0-43D0-BC06-19A6E62C1986}"/>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CAA7B61-F2C7-43C9-A11F-B48C4ED2EBCF}"/>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rple Frame Divider">
    <p:spTree>
      <p:nvGrpSpPr>
        <p:cNvPr id="1" name=""/>
        <p:cNvGrpSpPr/>
        <p:nvPr/>
      </p:nvGrpSpPr>
      <p:grpSpPr>
        <a:xfrm>
          <a:off x="0" y="0"/>
          <a:ext cx="0" cy="0"/>
          <a:chOff x="0" y="0"/>
          <a:chExt cx="0" cy="0"/>
        </a:xfrm>
      </p:grpSpPr>
      <p:sp>
        <p:nvSpPr>
          <p:cNvPr id="13" name="Text">
            <a:extLst>
              <a:ext uri="{FF2B5EF4-FFF2-40B4-BE49-F238E27FC236}">
                <a16:creationId xmlns:a16="http://schemas.microsoft.com/office/drawing/2014/main" id="{B6844C8B-60DD-4EDB-AF8B-41A6695EFCF6}"/>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2CE5726B-4E9B-428F-B8BF-52038F1B0EF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0B94C82C-D24B-4532-B992-AD884CD16A94}"/>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6B49B78C-62D9-4CBC-82AE-117CC49AA73F}"/>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759ED98-483C-42F4-AA52-F2F638877580}"/>
              </a:ext>
            </a:extLst>
          </p:cNvPr>
          <p:cNvSpPr>
            <a:spLocks noGrp="1"/>
          </p:cNvSpPr>
          <p:nvPr>
            <p:ph type="sldNum" sz="quarter" idx="4"/>
          </p:nvPr>
        </p:nvSpPr>
        <p:spPr>
          <a:xfrm>
            <a:off x="11202856" y="6301811"/>
            <a:ext cx="684344" cy="365125"/>
          </a:xfrm>
          <a:prstGeom prst="rect">
            <a:avLst/>
          </a:prstGeom>
        </p:spPr>
        <p:txBody>
          <a:bodyPr vert="horz" lIns="91440" tIns="45720" rIns="91440" bIns="45720" rtlCol="0" anchor="ctr"/>
          <a:lstStyle>
            <a:lvl1pPr marL="205699" indent="-205699" algn="l">
              <a:lnSpc>
                <a:spcPct val="90000"/>
              </a:lnSpc>
              <a:buSzPct val="120000"/>
              <a:buFontTx/>
              <a:buBlip>
                <a:blip r:embed="rId52"/>
              </a:buBlip>
              <a:defRPr sz="2000" kern="1200" cap="all" normalizeH="0" baseline="10000">
                <a:solidFill>
                  <a:schemeClr val="bg2"/>
                </a:solidFill>
                <a:latin typeface="+mn-lt"/>
              </a:defRPr>
            </a:lvl1pPr>
          </a:lstStyle>
          <a:p>
            <a:pPr defTabSz="1088421"/>
            <a:fld id="{104FC826-72BB-4AF1-BA01-A94F7396A7DC}" type="slidenum">
              <a:rPr lang="en-US" smtClean="0"/>
              <a:pPr defTabSz="1088421"/>
              <a:t>‹#›</a:t>
            </a:fld>
            <a:endParaRPr lang="en-US" dirty="0"/>
          </a:p>
        </p:txBody>
      </p:sp>
      <p:sp>
        <p:nvSpPr>
          <p:cNvPr id="8" name="Footer Placeholder">
            <a:extLst>
              <a:ext uri="{FF2B5EF4-FFF2-40B4-BE49-F238E27FC236}">
                <a16:creationId xmlns:a16="http://schemas.microsoft.com/office/drawing/2014/main" id="{58400D4D-D383-483A-A797-47C73BC11038}"/>
              </a:ext>
            </a:extLst>
          </p:cNvPr>
          <p:cNvSpPr>
            <a:spLocks noGrp="1"/>
          </p:cNvSpPr>
          <p:nvPr>
            <p:ph type="ftr" sz="quarter" idx="3"/>
          </p:nvPr>
        </p:nvSpPr>
        <p:spPr>
          <a:xfrm>
            <a:off x="3721696" y="6129337"/>
            <a:ext cx="7481160" cy="411581"/>
          </a:xfrm>
          <a:prstGeom prst="rect">
            <a:avLst/>
          </a:prstGeom>
        </p:spPr>
        <p:txBody>
          <a:bodyPr vert="horz" lIns="90000" tIns="0" rIns="90000" bIns="0" rtlCol="0" anchor="b"/>
          <a:lstStyle>
            <a:lvl1pPr algn="r">
              <a:lnSpc>
                <a:spcPct val="90000"/>
              </a:lnSpc>
              <a:defRPr sz="1200" cap="all" baseline="0">
                <a:solidFill>
                  <a:schemeClr val="bg2"/>
                </a:solidFill>
                <a:latin typeface="+mn-lt"/>
              </a:defRPr>
            </a:lvl1pPr>
          </a:lstStyle>
          <a:p>
            <a:r>
              <a:rPr lang="en-US" dirty="0"/>
              <a:t>CONFIDENTIAL | AUTHORIZED </a:t>
            </a:r>
          </a:p>
        </p:txBody>
      </p:sp>
      <p:sp>
        <p:nvSpPr>
          <p:cNvPr id="17" name="Element">
            <a:extLst>
              <a:ext uri="{FF2B5EF4-FFF2-40B4-BE49-F238E27FC236}">
                <a16:creationId xmlns:a16="http://schemas.microsoft.com/office/drawing/2014/main" id="{C38F67B8-84E4-471A-83C2-5829945DB925}"/>
              </a:ext>
            </a:extLst>
          </p:cNvPr>
          <p:cNvSpPr>
            <a:spLocks noChangeAspect="1"/>
          </p:cNvSpPr>
          <p:nvPr/>
        </p:nvSpPr>
        <p:spPr>
          <a:xfrm>
            <a:off x="381000" y="6246577"/>
            <a:ext cx="951511" cy="272927"/>
          </a:xfrm>
          <a:custGeom>
            <a:avLst/>
            <a:gdLst>
              <a:gd name="connsiteX0" fmla="*/ 0 w 951511"/>
              <a:gd name="connsiteY0" fmla="*/ 0 h 272927"/>
              <a:gd name="connsiteX1" fmla="*/ 0 w 951511"/>
              <a:gd name="connsiteY1" fmla="*/ 272927 h 272927"/>
              <a:gd name="connsiteX2" fmla="*/ 0 w 951511"/>
              <a:gd name="connsiteY2" fmla="*/ 272927 h 272927"/>
              <a:gd name="connsiteX3" fmla="*/ 951511 w 951511"/>
              <a:gd name="connsiteY3" fmla="*/ 272927 h 272927"/>
              <a:gd name="connsiteX4" fmla="*/ 951511 w 951511"/>
              <a:gd name="connsiteY4" fmla="*/ 0 h 272927"/>
              <a:gd name="connsiteX5" fmla="*/ 0 w 951511"/>
              <a:gd name="connsiteY5" fmla="*/ 0 h 272927"/>
              <a:gd name="connsiteX6" fmla="*/ 891783 w 951511"/>
              <a:gd name="connsiteY6" fmla="*/ 214028 h 272927"/>
              <a:gd name="connsiteX7" fmla="*/ 59729 w 951511"/>
              <a:gd name="connsiteY7" fmla="*/ 214028 h 272927"/>
              <a:gd name="connsiteX8" fmla="*/ 59729 w 951511"/>
              <a:gd name="connsiteY8" fmla="*/ 59729 h 272927"/>
              <a:gd name="connsiteX9" fmla="*/ 892612 w 951511"/>
              <a:gd name="connsiteY9" fmla="*/ 59729 h 272927"/>
              <a:gd name="connsiteX10" fmla="*/ 892612 w 951511"/>
              <a:gd name="connsiteY10" fmla="*/ 214028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511" h="272927">
                <a:moveTo>
                  <a:pt x="0" y="0"/>
                </a:moveTo>
                <a:lnTo>
                  <a:pt x="0" y="272927"/>
                </a:lnTo>
                <a:lnTo>
                  <a:pt x="0" y="272927"/>
                </a:lnTo>
                <a:lnTo>
                  <a:pt x="951511" y="272927"/>
                </a:lnTo>
                <a:lnTo>
                  <a:pt x="951511" y="0"/>
                </a:lnTo>
                <a:lnTo>
                  <a:pt x="0" y="0"/>
                </a:lnTo>
                <a:close/>
                <a:moveTo>
                  <a:pt x="891783" y="214028"/>
                </a:moveTo>
                <a:lnTo>
                  <a:pt x="59729" y="214028"/>
                </a:lnTo>
                <a:lnTo>
                  <a:pt x="59729" y="59729"/>
                </a:lnTo>
                <a:lnTo>
                  <a:pt x="892612" y="59729"/>
                </a:lnTo>
                <a:lnTo>
                  <a:pt x="892612" y="214028"/>
                </a:lnTo>
                <a:close/>
              </a:path>
            </a:pathLst>
          </a:custGeom>
          <a:solidFill>
            <a:srgbClr val="01A982"/>
          </a:solidFill>
          <a:ln w="8283" cap="flat">
            <a:noFill/>
            <a:prstDash val="solid"/>
            <a:miter/>
          </a:ln>
        </p:spPr>
        <p:txBody>
          <a:bodyPr rtlCol="0" anchor="ctr"/>
          <a:lstStyle/>
          <a:p>
            <a:endParaRPr lang="en-US" dirty="0"/>
          </a:p>
        </p:txBody>
      </p:sp>
      <p:sp>
        <p:nvSpPr>
          <p:cNvPr id="3" name="Text Placeholder"/>
          <p:cNvSpPr>
            <a:spLocks noGrp="1"/>
          </p:cNvSpPr>
          <p:nvPr>
            <p:ph type="body" idx="1"/>
          </p:nvPr>
        </p:nvSpPr>
        <p:spPr>
          <a:xfrm>
            <a:off x="285909" y="998682"/>
            <a:ext cx="11498104" cy="4571999"/>
          </a:xfrm>
          <a:prstGeom prst="rect">
            <a:avLst/>
          </a:prstGeom>
          <a:ln w="57150">
            <a:noFill/>
            <a:miter lim="800000"/>
          </a:ln>
        </p:spPr>
        <p:txBody>
          <a:bodyPr vert="horz" lIns="91440" tIns="91440" rIns="91440"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p:cNvSpPr>
            <a:spLocks noGrp="1"/>
          </p:cNvSpPr>
          <p:nvPr>
            <p:ph type="title"/>
          </p:nvPr>
        </p:nvSpPr>
        <p:spPr>
          <a:xfrm>
            <a:off x="285743" y="391852"/>
            <a:ext cx="11498270" cy="401362"/>
          </a:xfrm>
          <a:prstGeom prst="rect">
            <a:avLst/>
          </a:prstGeom>
          <a:ln w="57150">
            <a:noFill/>
            <a:miter lim="800000"/>
          </a:ln>
        </p:spPr>
        <p:txBody>
          <a:bodyPr vert="horz" lIns="91440" tIns="91440" rIns="91440" bIns="91440" rtlCol="0" anchor="ctr" anchorCtr="0">
            <a:noAutofit/>
          </a:bodyPr>
          <a:lstStyle/>
          <a:p>
            <a:r>
              <a:rPr lang="en-US"/>
              <a:t>Click to edit Master title style</a:t>
            </a:r>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0" r:id="rId1"/>
    <p:sldLayoutId id="2147483696" r:id="rId2"/>
    <p:sldLayoutId id="2147483695" r:id="rId3"/>
    <p:sldLayoutId id="2147483702" r:id="rId4"/>
    <p:sldLayoutId id="2147483701" r:id="rId5"/>
    <p:sldLayoutId id="2147483705" r:id="rId6"/>
    <p:sldLayoutId id="2147483661" r:id="rId7"/>
    <p:sldLayoutId id="2147483662" r:id="rId8"/>
    <p:sldLayoutId id="2147483663" r:id="rId9"/>
    <p:sldLayoutId id="2147483685" r:id="rId10"/>
    <p:sldLayoutId id="2147483686" r:id="rId11"/>
    <p:sldLayoutId id="2147483666" r:id="rId12"/>
    <p:sldLayoutId id="2147483761" r:id="rId13"/>
    <p:sldLayoutId id="2147483756" r:id="rId14"/>
    <p:sldLayoutId id="2147483668" r:id="rId15"/>
    <p:sldLayoutId id="2147483669" r:id="rId16"/>
    <p:sldLayoutId id="2147483652" r:id="rId17"/>
    <p:sldLayoutId id="2147483698" r:id="rId18"/>
    <p:sldLayoutId id="2147483762" r:id="rId19"/>
    <p:sldLayoutId id="2147483755" r:id="rId20"/>
    <p:sldLayoutId id="2147483670" r:id="rId21"/>
    <p:sldLayoutId id="2147483671" r:id="rId22"/>
    <p:sldLayoutId id="2147483699" r:id="rId23"/>
    <p:sldLayoutId id="2147483672" r:id="rId24"/>
    <p:sldLayoutId id="2147483673" r:id="rId25"/>
    <p:sldLayoutId id="2147483654" r:id="rId26"/>
    <p:sldLayoutId id="2147483679" r:id="rId27"/>
    <p:sldLayoutId id="2147483688" r:id="rId28"/>
    <p:sldLayoutId id="2147483689" r:id="rId29"/>
    <p:sldLayoutId id="2147483690" r:id="rId30"/>
    <p:sldLayoutId id="2147483691" r:id="rId31"/>
    <p:sldLayoutId id="2147483692" r:id="rId32"/>
    <p:sldLayoutId id="2147483693" r:id="rId33"/>
    <p:sldLayoutId id="2147483694" r:id="rId34"/>
    <p:sldLayoutId id="2147483656" r:id="rId35"/>
    <p:sldLayoutId id="2147483657" r:id="rId36"/>
    <p:sldLayoutId id="2147483758" r:id="rId37"/>
    <p:sldLayoutId id="2147483697" r:id="rId38"/>
    <p:sldLayoutId id="2147483676" r:id="rId39"/>
    <p:sldLayoutId id="2147483677" r:id="rId40"/>
    <p:sldLayoutId id="2147483706" r:id="rId41"/>
    <p:sldLayoutId id="2147483707" r:id="rId42"/>
    <p:sldLayoutId id="2147483704" r:id="rId43"/>
    <p:sldLayoutId id="2147483752" r:id="rId44"/>
    <p:sldLayoutId id="2147483753" r:id="rId45"/>
    <p:sldLayoutId id="2147483703" r:id="rId46"/>
    <p:sldLayoutId id="2147483757" r:id="rId47"/>
    <p:sldLayoutId id="2147483700" r:id="rId48"/>
    <p:sldLayoutId id="2147483759" r:id="rId49"/>
    <p:sldLayoutId id="214748376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cap="all" baseline="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17" userDrawn="1">
          <p15:clr>
            <a:srgbClr val="F26B43"/>
          </p15:clr>
        </p15:guide>
        <p15:guide id="3" pos="240" userDrawn="1">
          <p15:clr>
            <a:srgbClr val="F26B43"/>
          </p15:clr>
        </p15:guide>
        <p15:guide id="4" pos="7423" userDrawn="1">
          <p15:clr>
            <a:srgbClr val="F26B43"/>
          </p15:clr>
        </p15:guide>
        <p15:guide id="5" orient="horz" pos="432" userDrawn="1">
          <p15:clr>
            <a:srgbClr val="F26B43"/>
          </p15:clr>
        </p15:guide>
        <p15:guide id="6" orient="horz" pos="3884" userDrawn="1">
          <p15:clr>
            <a:srgbClr val="F26B43"/>
          </p15:clr>
        </p15:guide>
        <p15:guide id="7" orient="horz" pos="1440" userDrawn="1">
          <p15:clr>
            <a:srgbClr val="F26B43"/>
          </p15:clr>
        </p15:guide>
        <p15:guide id="8" orient="horz" pos="2880" userDrawn="1">
          <p15:clr>
            <a:srgbClr val="F26B43"/>
          </p15:clr>
        </p15:guide>
        <p15:guide id="9" pos="2568" userDrawn="1">
          <p15:clr>
            <a:srgbClr val="F26B43"/>
          </p15:clr>
        </p15:guide>
        <p15:guide id="10" pos="5112" userDrawn="1">
          <p15:clr>
            <a:srgbClr val="F26B43"/>
          </p15:clr>
        </p15:guide>
        <p15:guide id="11"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F05E50B2-AB22-4A7A-83F4-EBD278039190}"/>
              </a:ext>
            </a:extLst>
          </p:cNvPr>
          <p:cNvSpPr>
            <a:spLocks noGrp="1"/>
          </p:cNvSpPr>
          <p:nvPr>
            <p:ph type="body" sz="quarter" idx="13"/>
          </p:nvPr>
        </p:nvSpPr>
        <p:spPr/>
        <p:txBody>
          <a:bodyPr/>
          <a:lstStyle/>
          <a:p>
            <a:r>
              <a:rPr lang="en-US" dirty="0"/>
              <a:t>Month 12, 2021</a:t>
            </a:r>
          </a:p>
        </p:txBody>
      </p:sp>
      <p:sp>
        <p:nvSpPr>
          <p:cNvPr id="3" name="Subtitle">
            <a:extLst>
              <a:ext uri="{FF2B5EF4-FFF2-40B4-BE49-F238E27FC236}">
                <a16:creationId xmlns:a16="http://schemas.microsoft.com/office/drawing/2014/main" id="{940F81D8-5C7D-4F33-A461-CA45B169FF0D}"/>
              </a:ext>
            </a:extLst>
          </p:cNvPr>
          <p:cNvSpPr>
            <a:spLocks noGrp="1"/>
          </p:cNvSpPr>
          <p:nvPr>
            <p:ph type="subTitle" idx="1"/>
          </p:nvPr>
        </p:nvSpPr>
        <p:spPr/>
        <p:txBody>
          <a:bodyPr/>
          <a:lstStyle/>
          <a:p>
            <a:r>
              <a:rPr lang="en-US" dirty="0"/>
              <a:t> </a:t>
            </a:r>
          </a:p>
        </p:txBody>
      </p:sp>
      <p:sp>
        <p:nvSpPr>
          <p:cNvPr id="2" name="Title">
            <a:extLst>
              <a:ext uri="{FF2B5EF4-FFF2-40B4-BE49-F238E27FC236}">
                <a16:creationId xmlns:a16="http://schemas.microsoft.com/office/drawing/2014/main" id="{6D650731-F75D-4A00-8A26-A472193D371A}"/>
              </a:ext>
            </a:extLst>
          </p:cNvPr>
          <p:cNvSpPr>
            <a:spLocks noGrp="1"/>
          </p:cNvSpPr>
          <p:nvPr>
            <p:ph type="title"/>
          </p:nvPr>
        </p:nvSpPr>
        <p:spPr/>
        <p:txBody>
          <a:bodyPr/>
          <a:lstStyle/>
          <a:p>
            <a:r>
              <a:rPr lang="en-US" dirty="0"/>
              <a:t>Module 4: Deep NEURAL NETWORKS</a:t>
            </a:r>
          </a:p>
        </p:txBody>
      </p:sp>
      <p:sp>
        <p:nvSpPr>
          <p:cNvPr id="11" name="Footer Placeholder">
            <a:extLst>
              <a:ext uri="{FF2B5EF4-FFF2-40B4-BE49-F238E27FC236}">
                <a16:creationId xmlns:a16="http://schemas.microsoft.com/office/drawing/2014/main" id="{858929A1-E479-4363-A36E-66B1064CC20C}"/>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223694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FD25D8-774A-465D-996D-7396FF62F785}"/>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1AF1E0F3-246E-49E7-AF6C-5505EFB445F5}"/>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10</a:t>
            </a:fld>
            <a:endParaRPr lang="en-US" dirty="0"/>
          </a:p>
        </p:txBody>
      </p:sp>
      <p:sp>
        <p:nvSpPr>
          <p:cNvPr id="4" name="Content Placeholder 3">
            <a:extLst>
              <a:ext uri="{FF2B5EF4-FFF2-40B4-BE49-F238E27FC236}">
                <a16:creationId xmlns:a16="http://schemas.microsoft.com/office/drawing/2014/main" id="{EBEFB775-5E5D-4542-8F1C-4D20E3A7BFE2}"/>
              </a:ext>
            </a:extLst>
          </p:cNvPr>
          <p:cNvSpPr>
            <a:spLocks noGrp="1"/>
          </p:cNvSpPr>
          <p:nvPr>
            <p:ph idx="1"/>
          </p:nvPr>
        </p:nvSpPr>
        <p:spPr/>
        <p:txBody>
          <a:bodyPr/>
          <a:lstStyle/>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endParaRPr lang="en-US" dirty="0"/>
          </a:p>
        </p:txBody>
      </p:sp>
      <p:sp>
        <p:nvSpPr>
          <p:cNvPr id="5" name="Title 4">
            <a:extLst>
              <a:ext uri="{FF2B5EF4-FFF2-40B4-BE49-F238E27FC236}">
                <a16:creationId xmlns:a16="http://schemas.microsoft.com/office/drawing/2014/main" id="{B577AE32-9898-4976-8642-D141ABBD9C04}"/>
              </a:ext>
            </a:extLst>
          </p:cNvPr>
          <p:cNvSpPr>
            <a:spLocks noGrp="1"/>
          </p:cNvSpPr>
          <p:nvPr>
            <p:ph type="title"/>
          </p:nvPr>
        </p:nvSpPr>
        <p:spPr/>
        <p:txBody>
          <a:bodyPr/>
          <a:lstStyle/>
          <a:p>
            <a:r>
              <a:rPr lang="en-US" dirty="0"/>
              <a:t>Activation functions</a:t>
            </a:r>
          </a:p>
        </p:txBody>
      </p:sp>
      <mc:AlternateContent xmlns:mc="http://schemas.openxmlformats.org/markup-compatibility/2006" xmlns:a14="http://schemas.microsoft.com/office/drawing/2010/main">
        <mc:Choice Requires="a14">
          <p:graphicFrame>
            <p:nvGraphicFramePr>
              <p:cNvPr id="20" name="Table 20">
                <a:extLst>
                  <a:ext uri="{FF2B5EF4-FFF2-40B4-BE49-F238E27FC236}">
                    <a16:creationId xmlns:a16="http://schemas.microsoft.com/office/drawing/2014/main" id="{D8691C27-690E-48C3-AB20-58D23521BAC3}"/>
                  </a:ext>
                </a:extLst>
              </p:cNvPr>
              <p:cNvGraphicFramePr>
                <a:graphicFrameLocks noGrp="1"/>
              </p:cNvGraphicFramePr>
              <p:nvPr>
                <p:extLst>
                  <p:ext uri="{D42A27DB-BD31-4B8C-83A1-F6EECF244321}">
                    <p14:modId xmlns:p14="http://schemas.microsoft.com/office/powerpoint/2010/main" val="249884426"/>
                  </p:ext>
                </p:extLst>
              </p:nvPr>
            </p:nvGraphicFramePr>
            <p:xfrm>
              <a:off x="433255" y="1064164"/>
              <a:ext cx="10769601" cy="4447391"/>
            </p:xfrm>
            <a:graphic>
              <a:graphicData uri="http://schemas.openxmlformats.org/drawingml/2006/table">
                <a:tbl>
                  <a:tblPr firstRow="1" bandRow="1">
                    <a:tableStyleId>{2D5ABB26-0587-4C30-8999-92F81FD0307C}</a:tableStyleId>
                  </a:tblPr>
                  <a:tblGrid>
                    <a:gridCol w="3589867">
                      <a:extLst>
                        <a:ext uri="{9D8B030D-6E8A-4147-A177-3AD203B41FA5}">
                          <a16:colId xmlns:a16="http://schemas.microsoft.com/office/drawing/2014/main" val="227686316"/>
                        </a:ext>
                      </a:extLst>
                    </a:gridCol>
                    <a:gridCol w="3589867">
                      <a:extLst>
                        <a:ext uri="{9D8B030D-6E8A-4147-A177-3AD203B41FA5}">
                          <a16:colId xmlns:a16="http://schemas.microsoft.com/office/drawing/2014/main" val="2832485888"/>
                        </a:ext>
                      </a:extLst>
                    </a:gridCol>
                    <a:gridCol w="3589867">
                      <a:extLst>
                        <a:ext uri="{9D8B030D-6E8A-4147-A177-3AD203B41FA5}">
                          <a16:colId xmlns:a16="http://schemas.microsoft.com/office/drawing/2014/main" val="648951203"/>
                        </a:ext>
                      </a:extLst>
                    </a:gridCol>
                  </a:tblGrid>
                  <a:tr h="695457">
                    <a:tc>
                      <a:txBody>
                        <a:bodyPr/>
                        <a:lstStyle/>
                        <a:p>
                          <a:r>
                            <a:rPr lang="en-US" dirty="0">
                              <a:solidFill>
                                <a:schemeClr val="tx1"/>
                              </a:solidFill>
                            </a:rPr>
                            <a:t>Activation function name</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Equation</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Plot of activation function</a:t>
                          </a:r>
                        </a:p>
                      </a:txBody>
                      <a:tcPr>
                        <a:solidFill>
                          <a:schemeClr val="accent2">
                            <a:lumMod val="60000"/>
                            <a:lumOff val="40000"/>
                          </a:schemeClr>
                        </a:solidFill>
                      </a:tcPr>
                    </a:tc>
                    <a:extLst>
                      <a:ext uri="{0D108BD9-81ED-4DB2-BD59-A6C34878D82A}">
                        <a16:rowId xmlns:a16="http://schemas.microsoft.com/office/drawing/2014/main" val="501142997"/>
                      </a:ext>
                    </a:extLst>
                  </a:tr>
                  <a:tr h="2001218">
                    <a:tc>
                      <a:txBody>
                        <a:bodyPr/>
                        <a:lstStyle/>
                        <a:p>
                          <a:r>
                            <a:rPr lang="en-US" sz="2400" dirty="0" err="1">
                              <a:latin typeface="Times New Roman" panose="02020603050405020304" pitchFamily="18" charset="0"/>
                              <a:cs typeface="Times New Roman" panose="02020603050405020304" pitchFamily="18" charset="0"/>
                            </a:rPr>
                            <a:t>Softmax</a:t>
                          </a:r>
                          <a:endParaRPr lang="en-US" sz="24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rlito"/>
                                    <a:cs typeface="Times New Roman" panose="02020603050405020304" pitchFamily="18" charset="0"/>
                                  </a:rPr>
                                  <m:t>𝐹</m:t>
                                </m:r>
                                <m:d>
                                  <m:dPr>
                                    <m:ctrlPr>
                                      <a:rPr lang="en-US" sz="1800" i="1">
                                        <a:effectLst/>
                                        <a:latin typeface="Cambria Math"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rlito"/>
                                        <a:cs typeface="Times New Roman" panose="02020603050405020304" pitchFamily="18" charset="0"/>
                                      </a:rPr>
                                      <m:t>𝑥</m:t>
                                    </m:r>
                                  </m:e>
                                </m:d>
                                <m:r>
                                  <a:rPr lang="en-US" sz="1800" i="1" baseline="-25000">
                                    <a:effectLst/>
                                    <a:latin typeface="Cambria Math" panose="02040503050406030204" pitchFamily="18" charset="0"/>
                                    <a:ea typeface="Carlito"/>
                                    <a:cs typeface="Times New Roman" panose="02020603050405020304" pitchFamily="18" charset="0"/>
                                  </a:rPr>
                                  <m:t>𝑖</m:t>
                                </m:r>
                                <m:r>
                                  <a:rPr lang="en-US" sz="1800" i="1">
                                    <a:effectLst/>
                                    <a:latin typeface="Cambria Math" panose="02040503050406030204" pitchFamily="18" charset="0"/>
                                    <a:ea typeface="Carlito"/>
                                    <a:cs typeface="Times New Roman" panose="02020603050405020304" pitchFamily="18" charset="0"/>
                                  </a:rPr>
                                  <m:t>= </m:t>
                                </m:r>
                                <m:f>
                                  <m:fPr>
                                    <m:ctrlPr>
                                      <a:rPr lang="en-US" sz="1800" i="1">
                                        <a:effectLst/>
                                        <a:latin typeface="Cambria Math" panose="02040503050406030204" pitchFamily="18" charset="0"/>
                                        <a:cs typeface="Times New Roman" panose="02020603050405020304" pitchFamily="18" charset="0"/>
                                      </a:rPr>
                                    </m:ctrlPr>
                                  </m:fPr>
                                  <m:num>
                                    <m:sSup>
                                      <m:sSupPr>
                                        <m:ctrlPr>
                                          <a:rPr lang="en-US"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Carlito"/>
                                            <a:cs typeface="Times New Roman" panose="02020603050405020304" pitchFamily="18" charset="0"/>
                                          </a:rPr>
                                          <m:t>𝑒</m:t>
                                        </m:r>
                                      </m:e>
                                      <m:sup>
                                        <m:r>
                                          <a:rPr lang="en-US" sz="1800" i="1">
                                            <a:effectLst/>
                                            <a:latin typeface="Cambria Math" panose="02040503050406030204" pitchFamily="18" charset="0"/>
                                            <a:ea typeface="Carlito"/>
                                            <a:cs typeface="Times New Roman" panose="02020603050405020304" pitchFamily="18" charset="0"/>
                                          </a:rPr>
                                          <m:t>(</m:t>
                                        </m:r>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rlito"/>
                                                <a:cs typeface="Times New Roman" panose="02020603050405020304" pitchFamily="18" charset="0"/>
                                              </a:rPr>
                                              <m:t>𝑥</m:t>
                                            </m:r>
                                            <m:r>
                                              <a:rPr lang="en-US" sz="1800" i="1">
                                                <a:effectLst/>
                                                <a:latin typeface="Cambria Math" panose="02040503050406030204" pitchFamily="18" charset="0"/>
                                                <a:ea typeface="Carlito"/>
                                                <a:cs typeface="Times New Roman" panose="02020603050405020304" pitchFamily="18" charset="0"/>
                                              </a:rPr>
                                              <m:t>)</m:t>
                                            </m:r>
                                          </m:e>
                                          <m:sub>
                                            <m:r>
                                              <a:rPr lang="en-US" sz="1800" i="1">
                                                <a:effectLst/>
                                                <a:latin typeface="Cambria Math" panose="02040503050406030204" pitchFamily="18" charset="0"/>
                                                <a:ea typeface="Carlito"/>
                                                <a:cs typeface="Times New Roman" panose="02020603050405020304" pitchFamily="18" charset="0"/>
                                              </a:rPr>
                                              <m:t>𝑖</m:t>
                                            </m:r>
                                          </m:sub>
                                        </m:sSub>
                                      </m:sup>
                                    </m:sSup>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rlito"/>
                                            <a:cs typeface="Times New Roman" panose="02020603050405020304" pitchFamily="18" charset="0"/>
                                          </a:rPr>
                                          <m:t>0</m:t>
                                        </m:r>
                                      </m:sub>
                                      <m:sup>
                                        <m:r>
                                          <a:rPr lang="en-US" sz="1800" i="1">
                                            <a:effectLst/>
                                            <a:latin typeface="Cambria Math" panose="02040503050406030204" pitchFamily="18" charset="0"/>
                                            <a:ea typeface="Carlito"/>
                                            <a:cs typeface="Times New Roman" panose="02020603050405020304" pitchFamily="18" charset="0"/>
                                          </a:rPr>
                                          <m:t>𝑘</m:t>
                                        </m:r>
                                      </m:sup>
                                      <m:e>
                                        <m:sSup>
                                          <m:sSupPr>
                                            <m:ctrlPr>
                                              <a:rPr lang="en-US"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Carlito"/>
                                                <a:cs typeface="Times New Roman" panose="02020603050405020304" pitchFamily="18" charset="0"/>
                                              </a:rPr>
                                              <m:t>𝑒</m:t>
                                            </m:r>
                                          </m:e>
                                          <m:sup>
                                            <m:r>
                                              <a:rPr lang="en-US" sz="1800" i="1">
                                                <a:effectLst/>
                                                <a:latin typeface="Cambria Math" panose="02040503050406030204" pitchFamily="18" charset="0"/>
                                                <a:ea typeface="Carlito"/>
                                                <a:cs typeface="Times New Roman" panose="02020603050405020304" pitchFamily="18" charset="0"/>
                                              </a:rPr>
                                              <m:t>(</m:t>
                                            </m:r>
                                            <m:r>
                                              <a:rPr lang="en-US" sz="1800" i="1">
                                                <a:effectLst/>
                                                <a:latin typeface="Cambria Math" panose="02040503050406030204" pitchFamily="18" charset="0"/>
                                                <a:ea typeface="Carlito"/>
                                                <a:cs typeface="Times New Roman" panose="02020603050405020304" pitchFamily="18" charset="0"/>
                                              </a:rPr>
                                              <m:t>𝑥</m:t>
                                            </m:r>
                                            <m:r>
                                              <a:rPr lang="en-US" sz="1800" i="1">
                                                <a:effectLst/>
                                                <a:latin typeface="Cambria Math" panose="02040503050406030204" pitchFamily="18" charset="0"/>
                                                <a:ea typeface="Carlito"/>
                                                <a:cs typeface="Times New Roman" panose="02020603050405020304" pitchFamily="18" charset="0"/>
                                              </a:rPr>
                                              <m:t>)</m:t>
                                            </m:r>
                                            <m:r>
                                              <a:rPr lang="en-US" sz="1800" i="1">
                                                <a:effectLst/>
                                                <a:latin typeface="Cambria Math" panose="02040503050406030204" pitchFamily="18" charset="0"/>
                                                <a:ea typeface="Carlito"/>
                                                <a:cs typeface="Times New Roman" panose="02020603050405020304" pitchFamily="18" charset="0"/>
                                              </a:rPr>
                                              <m:t>𝑖</m:t>
                                            </m:r>
                                          </m:sup>
                                        </m:sSup>
                                      </m:e>
                                    </m:nary>
                                  </m:den>
                                </m:f>
                              </m:oMath>
                            </m:oMathPara>
                          </a14:m>
                          <a:endParaRPr lang="en-US" dirty="0"/>
                        </a:p>
                      </a:txBody>
                      <a:tcPr/>
                    </a:tc>
                    <a:tc>
                      <a:txBody>
                        <a:bodyPr/>
                        <a:lstStyle/>
                        <a:p>
                          <a:endParaRPr lang="en-US" dirty="0"/>
                        </a:p>
                      </a:txBody>
                      <a:tcPr/>
                    </a:tc>
                    <a:extLst>
                      <a:ext uri="{0D108BD9-81ED-4DB2-BD59-A6C34878D82A}">
                        <a16:rowId xmlns:a16="http://schemas.microsoft.com/office/drawing/2014/main" val="2692199372"/>
                      </a:ext>
                    </a:extLst>
                  </a:tr>
                  <a:tr h="1750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Times New Roman" panose="02020603050405020304" pitchFamily="18" charset="0"/>
                              <a:ea typeface="Carlito"/>
                            </a:rPr>
                            <a:t>Tanh function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rlito"/>
                                    <a:cs typeface="Times New Roman" panose="02020603050405020304" pitchFamily="18" charset="0"/>
                                  </a:rPr>
                                  <m:t>𝑓</m:t>
                                </m:r>
                                <m:d>
                                  <m:dPr>
                                    <m:ctrlPr>
                                      <a:rPr lang="en-US" sz="1800" i="1">
                                        <a:effectLst/>
                                        <a:latin typeface="Cambria Math"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rlito"/>
                                        <a:cs typeface="Times New Roman" panose="02020603050405020304" pitchFamily="18" charset="0"/>
                                      </a:rPr>
                                      <m:t>𝑥</m:t>
                                    </m:r>
                                  </m:e>
                                </m:d>
                                <m:r>
                                  <a:rPr lang="en-US" sz="1800" i="1">
                                    <a:effectLst/>
                                    <a:latin typeface="Cambria Math" panose="02040503050406030204" pitchFamily="18" charset="0"/>
                                    <a:ea typeface="Carlito"/>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sSup>
                                      <m:sSupPr>
                                        <m:ctrlPr>
                                          <a:rPr lang="en-US"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Carlito"/>
                                            <a:cs typeface="Times New Roman" panose="02020603050405020304" pitchFamily="18" charset="0"/>
                                          </a:rPr>
                                          <m:t>𝑒</m:t>
                                        </m:r>
                                      </m:e>
                                      <m:sup>
                                        <m:r>
                                          <a:rPr lang="en-US" sz="1800" i="1">
                                            <a:effectLst/>
                                            <a:latin typeface="Cambria Math" panose="02040503050406030204" pitchFamily="18" charset="0"/>
                                            <a:ea typeface="Carlito"/>
                                            <a:cs typeface="Times New Roman" panose="02020603050405020304" pitchFamily="18" charset="0"/>
                                          </a:rPr>
                                          <m:t>2</m:t>
                                        </m:r>
                                        <m:r>
                                          <a:rPr lang="en-US" sz="1800" i="1">
                                            <a:effectLst/>
                                            <a:latin typeface="Cambria Math" panose="02040503050406030204" pitchFamily="18" charset="0"/>
                                            <a:ea typeface="Carlito"/>
                                            <a:cs typeface="Times New Roman" panose="02020603050405020304" pitchFamily="18" charset="0"/>
                                          </a:rPr>
                                          <m:t>𝑥</m:t>
                                        </m:r>
                                      </m:sup>
                                    </m:sSup>
                                    <m:r>
                                      <a:rPr lang="en-US" sz="1800" i="1">
                                        <a:effectLst/>
                                        <a:latin typeface="Cambria Math" panose="02040503050406030204" pitchFamily="18" charset="0"/>
                                        <a:ea typeface="Carlito"/>
                                        <a:cs typeface="Times New Roman" panose="02020603050405020304" pitchFamily="18" charset="0"/>
                                      </a:rPr>
                                      <m:t>−1</m:t>
                                    </m:r>
                                  </m:num>
                                  <m:den>
                                    <m:sSup>
                                      <m:sSupPr>
                                        <m:ctrlPr>
                                          <a:rPr lang="en-US"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Carlito"/>
                                            <a:cs typeface="Times New Roman" panose="02020603050405020304" pitchFamily="18" charset="0"/>
                                          </a:rPr>
                                          <m:t>𝑒</m:t>
                                        </m:r>
                                      </m:e>
                                      <m:sup>
                                        <m:r>
                                          <a:rPr lang="en-US" sz="1800" i="1">
                                            <a:effectLst/>
                                            <a:latin typeface="Cambria Math" panose="02040503050406030204" pitchFamily="18" charset="0"/>
                                            <a:ea typeface="Carlito"/>
                                            <a:cs typeface="Times New Roman" panose="02020603050405020304" pitchFamily="18" charset="0"/>
                                          </a:rPr>
                                          <m:t>2</m:t>
                                        </m:r>
                                        <m:r>
                                          <a:rPr lang="en-US" sz="1800" i="1">
                                            <a:effectLst/>
                                            <a:latin typeface="Cambria Math" panose="02040503050406030204" pitchFamily="18" charset="0"/>
                                            <a:ea typeface="Carlito"/>
                                            <a:cs typeface="Times New Roman" panose="02020603050405020304" pitchFamily="18" charset="0"/>
                                          </a:rPr>
                                          <m:t>𝑥</m:t>
                                        </m:r>
                                        <m:r>
                                          <a:rPr lang="en-US" sz="1800" i="1">
                                            <a:effectLst/>
                                            <a:latin typeface="Cambria Math" panose="02040503050406030204" pitchFamily="18" charset="0"/>
                                            <a:ea typeface="Carlito"/>
                                            <a:cs typeface="Times New Roman" panose="02020603050405020304" pitchFamily="18" charset="0"/>
                                          </a:rPr>
                                          <m:t>   </m:t>
                                        </m:r>
                                      </m:sup>
                                    </m:sSup>
                                    <m:r>
                                      <a:rPr lang="en-US" sz="1800" i="1">
                                        <a:effectLst/>
                                        <a:latin typeface="Cambria Math" panose="02040503050406030204" pitchFamily="18" charset="0"/>
                                        <a:ea typeface="Carlito"/>
                                        <a:cs typeface="Times New Roman" panose="02020603050405020304" pitchFamily="18" charset="0"/>
                                      </a:rPr>
                                      <m:t>+1</m:t>
                                    </m:r>
                                  </m:den>
                                </m:f>
                              </m:oMath>
                            </m:oMathPara>
                          </a14:m>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326578408"/>
                      </a:ext>
                    </a:extLst>
                  </a:tr>
                </a:tbl>
              </a:graphicData>
            </a:graphic>
          </p:graphicFrame>
        </mc:Choice>
        <mc:Fallback xmlns="">
          <p:graphicFrame>
            <p:nvGraphicFramePr>
              <p:cNvPr id="20" name="Table 20">
                <a:extLst>
                  <a:ext uri="{FF2B5EF4-FFF2-40B4-BE49-F238E27FC236}">
                    <a16:creationId xmlns:a16="http://schemas.microsoft.com/office/drawing/2014/main" id="{D8691C27-690E-48C3-AB20-58D23521BAC3}"/>
                  </a:ext>
                </a:extLst>
              </p:cNvPr>
              <p:cNvGraphicFramePr>
                <a:graphicFrameLocks noGrp="1"/>
              </p:cNvGraphicFramePr>
              <p:nvPr>
                <p:extLst>
                  <p:ext uri="{D42A27DB-BD31-4B8C-83A1-F6EECF244321}">
                    <p14:modId xmlns:p14="http://schemas.microsoft.com/office/powerpoint/2010/main" val="249884426"/>
                  </p:ext>
                </p:extLst>
              </p:nvPr>
            </p:nvGraphicFramePr>
            <p:xfrm>
              <a:off x="433255" y="1064164"/>
              <a:ext cx="10769601" cy="4447391"/>
            </p:xfrm>
            <a:graphic>
              <a:graphicData uri="http://schemas.openxmlformats.org/drawingml/2006/table">
                <a:tbl>
                  <a:tblPr firstRow="1" bandRow="1">
                    <a:tableStyleId>{2D5ABB26-0587-4C30-8999-92F81FD0307C}</a:tableStyleId>
                  </a:tblPr>
                  <a:tblGrid>
                    <a:gridCol w="3589867">
                      <a:extLst>
                        <a:ext uri="{9D8B030D-6E8A-4147-A177-3AD203B41FA5}">
                          <a16:colId xmlns:a16="http://schemas.microsoft.com/office/drawing/2014/main" val="227686316"/>
                        </a:ext>
                      </a:extLst>
                    </a:gridCol>
                    <a:gridCol w="3589867">
                      <a:extLst>
                        <a:ext uri="{9D8B030D-6E8A-4147-A177-3AD203B41FA5}">
                          <a16:colId xmlns:a16="http://schemas.microsoft.com/office/drawing/2014/main" val="2832485888"/>
                        </a:ext>
                      </a:extLst>
                    </a:gridCol>
                    <a:gridCol w="3589867">
                      <a:extLst>
                        <a:ext uri="{9D8B030D-6E8A-4147-A177-3AD203B41FA5}">
                          <a16:colId xmlns:a16="http://schemas.microsoft.com/office/drawing/2014/main" val="648951203"/>
                        </a:ext>
                      </a:extLst>
                    </a:gridCol>
                  </a:tblGrid>
                  <a:tr h="695457">
                    <a:tc>
                      <a:txBody>
                        <a:bodyPr/>
                        <a:lstStyle/>
                        <a:p>
                          <a:r>
                            <a:rPr lang="en-US" dirty="0">
                              <a:solidFill>
                                <a:schemeClr val="tx1"/>
                              </a:solidFill>
                            </a:rPr>
                            <a:t>Activation function name</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Equation</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Plot of activation function</a:t>
                          </a:r>
                        </a:p>
                      </a:txBody>
                      <a:tcPr>
                        <a:solidFill>
                          <a:schemeClr val="accent2">
                            <a:lumMod val="60000"/>
                            <a:lumOff val="40000"/>
                          </a:schemeClr>
                        </a:solidFill>
                      </a:tcPr>
                    </a:tc>
                    <a:extLst>
                      <a:ext uri="{0D108BD9-81ED-4DB2-BD59-A6C34878D82A}">
                        <a16:rowId xmlns:a16="http://schemas.microsoft.com/office/drawing/2014/main" val="501142997"/>
                      </a:ext>
                    </a:extLst>
                  </a:tr>
                  <a:tr h="2001218">
                    <a:tc>
                      <a:txBody>
                        <a:bodyPr/>
                        <a:lstStyle/>
                        <a:p>
                          <a:r>
                            <a:rPr lang="en-US" sz="2400" dirty="0" err="1">
                              <a:latin typeface="Times New Roman" panose="02020603050405020304" pitchFamily="18" charset="0"/>
                              <a:cs typeface="Times New Roman" panose="02020603050405020304" pitchFamily="18" charset="0"/>
                            </a:rPr>
                            <a:t>Softmax</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000" t="-36170" r="-100170" b="-87538"/>
                          </a:stretch>
                        </a:blipFill>
                      </a:tcPr>
                    </a:tc>
                    <a:tc>
                      <a:txBody>
                        <a:bodyPr/>
                        <a:lstStyle/>
                        <a:p>
                          <a:endParaRPr lang="en-US" dirty="0"/>
                        </a:p>
                      </a:txBody>
                      <a:tcPr/>
                    </a:tc>
                    <a:extLst>
                      <a:ext uri="{0D108BD9-81ED-4DB2-BD59-A6C34878D82A}">
                        <a16:rowId xmlns:a16="http://schemas.microsoft.com/office/drawing/2014/main" val="2692199372"/>
                      </a:ext>
                    </a:extLst>
                  </a:tr>
                  <a:tr h="1750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Times New Roman" panose="02020603050405020304" pitchFamily="18" charset="0"/>
                              <a:ea typeface="Carlito"/>
                            </a:rPr>
                            <a:t>Tanh function</a:t>
                          </a:r>
                        </a:p>
                        <a:p>
                          <a:endParaRPr lang="en-US" dirty="0"/>
                        </a:p>
                      </a:txBody>
                      <a:tcPr/>
                    </a:tc>
                    <a:tc>
                      <a:txBody>
                        <a:bodyPr/>
                        <a:lstStyle/>
                        <a:p>
                          <a:endParaRPr lang="en-US"/>
                        </a:p>
                      </a:txBody>
                      <a:tcPr>
                        <a:blipFill>
                          <a:blip r:embed="rId3"/>
                          <a:stretch>
                            <a:fillRect l="-100000" t="-155556" r="-100170"/>
                          </a:stretch>
                        </a:blipFill>
                      </a:tcPr>
                    </a:tc>
                    <a:tc>
                      <a:txBody>
                        <a:bodyPr/>
                        <a:lstStyle/>
                        <a:p>
                          <a:endParaRPr lang="en-US" dirty="0"/>
                        </a:p>
                      </a:txBody>
                      <a:tcPr/>
                    </a:tc>
                    <a:extLst>
                      <a:ext uri="{0D108BD9-81ED-4DB2-BD59-A6C34878D82A}">
                        <a16:rowId xmlns:a16="http://schemas.microsoft.com/office/drawing/2014/main" val="3326578408"/>
                      </a:ext>
                    </a:extLst>
                  </a:tr>
                </a:tbl>
              </a:graphicData>
            </a:graphic>
          </p:graphicFrame>
        </mc:Fallback>
      </mc:AlternateContent>
      <p:pic>
        <p:nvPicPr>
          <p:cNvPr id="22" name="Picture 21">
            <a:extLst>
              <a:ext uri="{FF2B5EF4-FFF2-40B4-BE49-F238E27FC236}">
                <a16:creationId xmlns:a16="http://schemas.microsoft.com/office/drawing/2014/main" id="{990A2BB0-F918-4D74-A702-D9101B37B6D2}"/>
              </a:ext>
            </a:extLst>
          </p:cNvPr>
          <p:cNvPicPr>
            <a:picLocks noChangeAspect="1"/>
          </p:cNvPicPr>
          <p:nvPr/>
        </p:nvPicPr>
        <p:blipFill>
          <a:blip r:embed="rId4"/>
          <a:stretch>
            <a:fillRect/>
          </a:stretch>
        </p:blipFill>
        <p:spPr>
          <a:xfrm>
            <a:off x="8197749" y="1825274"/>
            <a:ext cx="2990563" cy="1960109"/>
          </a:xfrm>
          <a:prstGeom prst="rect">
            <a:avLst/>
          </a:prstGeom>
        </p:spPr>
      </p:pic>
      <p:pic>
        <p:nvPicPr>
          <p:cNvPr id="23" name="Picture 22" descr="Diagram&#10;&#10;Description automatically generated">
            <a:extLst>
              <a:ext uri="{FF2B5EF4-FFF2-40B4-BE49-F238E27FC236}">
                <a16:creationId xmlns:a16="http://schemas.microsoft.com/office/drawing/2014/main" id="{F06318C9-13EB-4B92-B649-77FC9A60C8C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97748" y="3857274"/>
            <a:ext cx="2927935" cy="2086446"/>
          </a:xfrm>
          <a:prstGeom prst="rect">
            <a:avLst/>
          </a:prstGeom>
          <a:noFill/>
          <a:ln>
            <a:noFill/>
          </a:ln>
        </p:spPr>
      </p:pic>
    </p:spTree>
    <p:extLst>
      <p:ext uri="{BB962C8B-B14F-4D97-AF65-F5344CB8AC3E}">
        <p14:creationId xmlns:p14="http://schemas.microsoft.com/office/powerpoint/2010/main" val="11934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1DE23A-DA99-4A04-93F2-645E3F0D077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54249A05-B6D9-4586-9C10-2E2E13B4E4F7}"/>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11</a:t>
            </a:fld>
            <a:endParaRPr lang="en-US" dirty="0"/>
          </a:p>
        </p:txBody>
      </p:sp>
      <p:sp>
        <p:nvSpPr>
          <p:cNvPr id="4" name="Content Placeholder 3">
            <a:extLst>
              <a:ext uri="{FF2B5EF4-FFF2-40B4-BE49-F238E27FC236}">
                <a16:creationId xmlns:a16="http://schemas.microsoft.com/office/drawing/2014/main" id="{0B0122F8-9DDF-4DFC-89FE-B0BAD7D285EB}"/>
              </a:ext>
            </a:extLst>
          </p:cNvPr>
          <p:cNvSpPr>
            <a:spLocks noGrp="1"/>
          </p:cNvSpPr>
          <p:nvPr>
            <p:ph idx="1"/>
          </p:nvPr>
        </p:nvSpPr>
        <p:spPr/>
        <p:txBody>
          <a:bodyPr/>
          <a:lstStyle/>
          <a:p>
            <a:r>
              <a:rPr lang="en-US" sz="1800" dirty="0">
                <a:effectLst/>
                <a:latin typeface="Times New Roman" panose="02020603050405020304" pitchFamily="18" charset="0"/>
                <a:ea typeface="Carlito"/>
                <a:cs typeface="Carlito"/>
              </a:rPr>
              <a:t>Consider x1, x2 Ɛ {0,1} and have y = x1 AND x2, w1=30, w2=20 and w3=20. The neural network can be implemented as shown</a:t>
            </a:r>
            <a:endParaRPr lang="en-US" sz="1800" dirty="0">
              <a:effectLst/>
              <a:latin typeface="Carlito"/>
              <a:ea typeface="Carlito"/>
              <a:cs typeface="Carlito"/>
            </a:endParaRPr>
          </a:p>
          <a:p>
            <a:endParaRPr lang="en-US" dirty="0"/>
          </a:p>
        </p:txBody>
      </p:sp>
      <p:sp>
        <p:nvSpPr>
          <p:cNvPr id="5" name="Title 4">
            <a:extLst>
              <a:ext uri="{FF2B5EF4-FFF2-40B4-BE49-F238E27FC236}">
                <a16:creationId xmlns:a16="http://schemas.microsoft.com/office/drawing/2014/main" id="{C77D9146-CC6C-4EB7-A70A-AAE317DED5E5}"/>
              </a:ext>
            </a:extLst>
          </p:cNvPr>
          <p:cNvSpPr>
            <a:spLocks noGrp="1"/>
          </p:cNvSpPr>
          <p:nvPr>
            <p:ph type="title"/>
          </p:nvPr>
        </p:nvSpPr>
        <p:spPr/>
        <p:txBody>
          <a:bodyPr/>
          <a:lstStyle/>
          <a:p>
            <a:r>
              <a:rPr lang="en-US" dirty="0"/>
              <a:t>AND Logical function</a:t>
            </a:r>
          </a:p>
        </p:txBody>
      </p:sp>
      <p:pic>
        <p:nvPicPr>
          <p:cNvPr id="6" name="Picture 5">
            <a:extLst>
              <a:ext uri="{FF2B5EF4-FFF2-40B4-BE49-F238E27FC236}">
                <a16:creationId xmlns:a16="http://schemas.microsoft.com/office/drawing/2014/main" id="{7CA5BF60-DC21-4E0D-86AB-C75A610DBE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595" y="2124075"/>
            <a:ext cx="3616325" cy="2609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E2195A7B-FEBD-45BC-89E6-544126889D17}"/>
              </a:ext>
            </a:extLst>
          </p:cNvPr>
          <p:cNvGraphicFramePr>
            <a:graphicFrameLocks noGrp="1"/>
          </p:cNvGraphicFramePr>
          <p:nvPr>
            <p:extLst>
              <p:ext uri="{D42A27DB-BD31-4B8C-83A1-F6EECF244321}">
                <p14:modId xmlns:p14="http://schemas.microsoft.com/office/powerpoint/2010/main" val="1130524953"/>
              </p:ext>
            </p:extLst>
          </p:nvPr>
        </p:nvGraphicFramePr>
        <p:xfrm>
          <a:off x="5194618" y="2816382"/>
          <a:ext cx="5725160" cy="1206185"/>
        </p:xfrm>
        <a:graphic>
          <a:graphicData uri="http://schemas.openxmlformats.org/drawingml/2006/table">
            <a:tbl>
              <a:tblPr firstRow="1" firstCol="1" bandRow="1"/>
              <a:tblGrid>
                <a:gridCol w="1908175">
                  <a:extLst>
                    <a:ext uri="{9D8B030D-6E8A-4147-A177-3AD203B41FA5}">
                      <a16:colId xmlns:a16="http://schemas.microsoft.com/office/drawing/2014/main" val="3336443856"/>
                    </a:ext>
                  </a:extLst>
                </a:gridCol>
                <a:gridCol w="1908175">
                  <a:extLst>
                    <a:ext uri="{9D8B030D-6E8A-4147-A177-3AD203B41FA5}">
                      <a16:colId xmlns:a16="http://schemas.microsoft.com/office/drawing/2014/main" val="3839440617"/>
                    </a:ext>
                  </a:extLst>
                </a:gridCol>
                <a:gridCol w="1908810">
                  <a:extLst>
                    <a:ext uri="{9D8B030D-6E8A-4147-A177-3AD203B41FA5}">
                      <a16:colId xmlns:a16="http://schemas.microsoft.com/office/drawing/2014/main" val="3562752837"/>
                    </a:ext>
                  </a:extLst>
                </a:gridCol>
              </a:tblGrid>
              <a:tr h="0">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x</a:t>
                      </a:r>
                      <a:r>
                        <a:rPr lang="en-IN" sz="1200" baseline="-25000">
                          <a:effectLst/>
                          <a:latin typeface="Times New Roman" panose="02020603050405020304" pitchFamily="18" charset="0"/>
                          <a:ea typeface="Carlito"/>
                          <a:cs typeface="Carlito"/>
                        </a:rPr>
                        <a:t>1</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x</a:t>
                      </a:r>
                      <a:r>
                        <a:rPr lang="en-IN" sz="1200" baseline="-25000">
                          <a:effectLst/>
                          <a:latin typeface="Times New Roman" panose="02020603050405020304" pitchFamily="18" charset="0"/>
                          <a:ea typeface="Carlito"/>
                          <a:cs typeface="Carlito"/>
                        </a:rPr>
                        <a:t>2</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h</a:t>
                      </a:r>
                      <a:r>
                        <a:rPr lang="en-IN" sz="1200" baseline="-25000">
                          <a:effectLst/>
                          <a:latin typeface="Times New Roman" panose="02020603050405020304" pitchFamily="18" charset="0"/>
                          <a:ea typeface="Carlito"/>
                          <a:cs typeface="Carlito"/>
                        </a:rPr>
                        <a:t>θ </a:t>
                      </a:r>
                      <a:r>
                        <a:rPr lang="en-IN" sz="1200">
                          <a:effectLst/>
                          <a:latin typeface="Times New Roman" panose="02020603050405020304" pitchFamily="18" charset="0"/>
                          <a:ea typeface="Carlito"/>
                          <a:cs typeface="Carlito"/>
                        </a:rPr>
                        <a:t>(x)</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780658"/>
                  </a:ext>
                </a:extLst>
              </a:tr>
              <a:tr h="0">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f (-30) ≈ 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97726"/>
                  </a:ext>
                </a:extLst>
              </a:tr>
              <a:tr h="0">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1</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f (-10) ≈ 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7816568"/>
                  </a:ext>
                </a:extLst>
              </a:tr>
              <a:tr h="0">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1</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f (-10) ≈ 0</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1629676"/>
                  </a:ext>
                </a:extLst>
              </a:tr>
              <a:tr h="0">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1</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effectLst/>
                          <a:latin typeface="Times New Roman" panose="02020603050405020304" pitchFamily="18" charset="0"/>
                          <a:ea typeface="Carlito"/>
                          <a:cs typeface="Carlito"/>
                        </a:rPr>
                        <a:t>1</a:t>
                      </a:r>
                      <a:endParaRPr lang="en-US" sz="110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effectLst/>
                          <a:latin typeface="Times New Roman" panose="02020603050405020304" pitchFamily="18" charset="0"/>
                          <a:ea typeface="Carlito"/>
                          <a:cs typeface="Carlito"/>
                        </a:rPr>
                        <a:t>f (10) ≈ 1</a:t>
                      </a:r>
                      <a:endParaRPr lang="en-US" sz="1100" dirty="0">
                        <a:effectLst/>
                        <a:latin typeface="Carlito"/>
                        <a:ea typeface="Carlito"/>
                        <a:cs typeface="Carlito"/>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787813"/>
                  </a:ext>
                </a:extLst>
              </a:tr>
            </a:tbl>
          </a:graphicData>
        </a:graphic>
      </p:graphicFrame>
      <p:sp>
        <p:nvSpPr>
          <p:cNvPr id="9" name="TextBox 8">
            <a:extLst>
              <a:ext uri="{FF2B5EF4-FFF2-40B4-BE49-F238E27FC236}">
                <a16:creationId xmlns:a16="http://schemas.microsoft.com/office/drawing/2014/main" id="{348101BC-04B5-49C1-9A5F-ED2BF57E1C2B}"/>
              </a:ext>
            </a:extLst>
          </p:cNvPr>
          <p:cNvSpPr txBox="1"/>
          <p:nvPr/>
        </p:nvSpPr>
        <p:spPr>
          <a:xfrm>
            <a:off x="4143375" y="4707693"/>
            <a:ext cx="6092190" cy="463397"/>
          </a:xfrm>
          <a:prstGeom prst="rect">
            <a:avLst/>
          </a:prstGeom>
          <a:noFill/>
          <a:ln w="57150">
            <a:noFill/>
            <a:miter lim="800000"/>
          </a:ln>
        </p:spPr>
        <p:txBody>
          <a:bodyPr wrap="square">
            <a:spAutoFit/>
          </a:bodyPr>
          <a:lstStyle/>
          <a:p>
            <a:pPr marL="0" marR="0" algn="ctr">
              <a:lnSpc>
                <a:spcPct val="150000"/>
              </a:lnSpc>
              <a:spcBef>
                <a:spcPts val="0"/>
              </a:spcBef>
              <a:spcAft>
                <a:spcPts val="0"/>
              </a:spcAft>
            </a:pPr>
            <a:r>
              <a:rPr lang="en-US" sz="1800" dirty="0">
                <a:effectLst/>
                <a:latin typeface="Times New Roman" panose="02020603050405020304" pitchFamily="18" charset="0"/>
                <a:ea typeface="Carlito"/>
                <a:cs typeface="Carlito"/>
              </a:rPr>
              <a:t>Computation, </a:t>
            </a:r>
            <a:r>
              <a:rPr lang="en-US" sz="1800" dirty="0" err="1">
                <a:effectLst/>
                <a:latin typeface="Times New Roman" panose="02020603050405020304" pitchFamily="18" charset="0"/>
                <a:ea typeface="Carlito"/>
                <a:cs typeface="Carlito"/>
              </a:rPr>
              <a:t>h</a:t>
            </a:r>
            <a:r>
              <a:rPr lang="en-US" sz="1800" baseline="-25000" dirty="0" err="1">
                <a:effectLst/>
                <a:latin typeface="Times New Roman" panose="02020603050405020304" pitchFamily="18" charset="0"/>
                <a:ea typeface="Carlito"/>
                <a:cs typeface="Carlito"/>
              </a:rPr>
              <a:t>θ</a:t>
            </a:r>
            <a:r>
              <a:rPr lang="en-US" sz="1800" baseline="-25000" dirty="0">
                <a:effectLst/>
                <a:latin typeface="Times New Roman" panose="02020603050405020304" pitchFamily="18" charset="0"/>
                <a:ea typeface="Carlito"/>
                <a:cs typeface="Carlito"/>
              </a:rPr>
              <a:t> </a:t>
            </a:r>
            <a:r>
              <a:rPr lang="en-US" sz="1800" dirty="0">
                <a:effectLst/>
                <a:latin typeface="Times New Roman" panose="02020603050405020304" pitchFamily="18" charset="0"/>
                <a:ea typeface="Carlito"/>
                <a:cs typeface="Carlito"/>
              </a:rPr>
              <a:t>(x) =f (-30 + 20x</a:t>
            </a:r>
            <a:r>
              <a:rPr lang="en-US" sz="1800" baseline="-25000" dirty="0">
                <a:effectLst/>
                <a:latin typeface="Times New Roman" panose="02020603050405020304" pitchFamily="18" charset="0"/>
                <a:ea typeface="Carlito"/>
                <a:cs typeface="Carlito"/>
              </a:rPr>
              <a:t>1</a:t>
            </a:r>
            <a:r>
              <a:rPr lang="en-US" sz="1800" dirty="0">
                <a:effectLst/>
                <a:latin typeface="Times New Roman" panose="02020603050405020304" pitchFamily="18" charset="0"/>
                <a:ea typeface="Carlito"/>
                <a:cs typeface="Carlito"/>
              </a:rPr>
              <a:t> +20 x</a:t>
            </a:r>
            <a:r>
              <a:rPr lang="en-US" sz="1800" baseline="-25000" dirty="0">
                <a:effectLst/>
                <a:latin typeface="Times New Roman" panose="02020603050405020304" pitchFamily="18" charset="0"/>
                <a:ea typeface="Carlito"/>
                <a:cs typeface="Carlito"/>
              </a:rPr>
              <a:t>2</a:t>
            </a:r>
            <a:r>
              <a:rPr lang="en-US" sz="1800" dirty="0">
                <a:effectLst/>
                <a:latin typeface="Times New Roman" panose="02020603050405020304" pitchFamily="18" charset="0"/>
                <a:ea typeface="Carlito"/>
                <a:cs typeface="Carlito"/>
              </a:rPr>
              <a:t>)</a:t>
            </a:r>
            <a:endParaRPr lang="en-US" sz="1600" dirty="0">
              <a:effectLst/>
              <a:latin typeface="Carlito"/>
              <a:ea typeface="Carlito"/>
              <a:cs typeface="Carlito"/>
            </a:endParaRPr>
          </a:p>
        </p:txBody>
      </p:sp>
    </p:spTree>
    <p:extLst>
      <p:ext uri="{BB962C8B-B14F-4D97-AF65-F5344CB8AC3E}">
        <p14:creationId xmlns:p14="http://schemas.microsoft.com/office/powerpoint/2010/main" val="211038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EEB441-99E3-4E2E-95B5-E92F6C33CDE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DC1B0E8C-9A09-41D6-963A-F4AC1E88CDF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12</a:t>
            </a:fld>
            <a:endParaRPr lang="en-US" dirty="0"/>
          </a:p>
        </p:txBody>
      </p:sp>
      <p:sp>
        <p:nvSpPr>
          <p:cNvPr id="4" name="Content Placeholder 3">
            <a:extLst>
              <a:ext uri="{FF2B5EF4-FFF2-40B4-BE49-F238E27FC236}">
                <a16:creationId xmlns:a16="http://schemas.microsoft.com/office/drawing/2014/main" id="{BC4CC008-13EB-4E90-88B8-D0C12080B575}"/>
              </a:ext>
            </a:extLst>
          </p:cNvPr>
          <p:cNvSpPr>
            <a:spLocks noGrp="1"/>
          </p:cNvSpPr>
          <p:nvPr>
            <p:ph idx="1"/>
          </p:nvPr>
        </p:nvSpPr>
        <p:spPr/>
        <p:txBody>
          <a:bodyPr>
            <a:normAutofit/>
          </a:bodyPr>
          <a:lstStyle/>
          <a:p>
            <a:pPr>
              <a:lnSpc>
                <a:spcPct val="150000"/>
              </a:lnSpc>
            </a:pPr>
            <a:r>
              <a:rPr lang="en-US" sz="2400" dirty="0">
                <a:effectLst/>
                <a:latin typeface="Times New Roman" panose="02020603050405020304" pitchFamily="18" charset="0"/>
                <a:ea typeface="Carlito"/>
              </a:rPr>
              <a:t>Multilayer network consists of input layer, hidden layer, and output layer. </a:t>
            </a:r>
          </a:p>
          <a:p>
            <a:pPr>
              <a:lnSpc>
                <a:spcPct val="150000"/>
              </a:lnSpc>
            </a:pPr>
            <a:r>
              <a:rPr lang="en-US" sz="2400" dirty="0">
                <a:effectLst/>
                <a:latin typeface="Times New Roman" panose="02020603050405020304" pitchFamily="18" charset="0"/>
                <a:ea typeface="Carlito"/>
              </a:rPr>
              <a:t>Output from each layer is connected to the inputs of next layer.</a:t>
            </a:r>
          </a:p>
          <a:p>
            <a:pPr>
              <a:lnSpc>
                <a:spcPct val="150000"/>
              </a:lnSpc>
            </a:pPr>
            <a:r>
              <a:rPr lang="en-US" sz="2400" dirty="0">
                <a:effectLst/>
                <a:latin typeface="Times New Roman" panose="02020603050405020304" pitchFamily="18" charset="0"/>
                <a:ea typeface="Carlito"/>
              </a:rPr>
              <a:t> Input layer receives the data that is considered for the algorithm</a:t>
            </a:r>
            <a:endParaRPr lang="en-US" sz="2400" dirty="0"/>
          </a:p>
        </p:txBody>
      </p:sp>
      <p:sp>
        <p:nvSpPr>
          <p:cNvPr id="5" name="Title 4">
            <a:extLst>
              <a:ext uri="{FF2B5EF4-FFF2-40B4-BE49-F238E27FC236}">
                <a16:creationId xmlns:a16="http://schemas.microsoft.com/office/drawing/2014/main" id="{815BA906-3285-4362-8AE6-8F2249718A4D}"/>
              </a:ext>
            </a:extLst>
          </p:cNvPr>
          <p:cNvSpPr>
            <a:spLocks noGrp="1"/>
          </p:cNvSpPr>
          <p:nvPr>
            <p:ph type="title"/>
          </p:nvPr>
        </p:nvSpPr>
        <p:spPr/>
        <p:txBody>
          <a:bodyPr/>
          <a:lstStyle/>
          <a:p>
            <a:r>
              <a:rPr lang="en-US" dirty="0"/>
              <a:t>Multilayer neural networks</a:t>
            </a:r>
          </a:p>
        </p:txBody>
      </p:sp>
      <p:pic>
        <p:nvPicPr>
          <p:cNvPr id="6" name="Picture 5">
            <a:extLst>
              <a:ext uri="{FF2B5EF4-FFF2-40B4-BE49-F238E27FC236}">
                <a16:creationId xmlns:a16="http://schemas.microsoft.com/office/drawing/2014/main" id="{A277C44E-BF1F-40B2-A791-20D857EA61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8740" y="2956033"/>
            <a:ext cx="7429338" cy="289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F23864-62E6-4836-B7CE-ACD4D8538177}"/>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801C03F7-ADE6-4779-BADE-A07C73A6FC16}"/>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13</a:t>
            </a:fld>
            <a:endParaRPr lang="en-US" dirty="0"/>
          </a:p>
        </p:txBody>
      </p:sp>
      <p:sp>
        <p:nvSpPr>
          <p:cNvPr id="4" name="Content Placeholder 3">
            <a:extLst>
              <a:ext uri="{FF2B5EF4-FFF2-40B4-BE49-F238E27FC236}">
                <a16:creationId xmlns:a16="http://schemas.microsoft.com/office/drawing/2014/main" id="{FCAEA266-96A6-41A6-9F11-653C3E556424}"/>
              </a:ext>
            </a:extLst>
          </p:cNvPr>
          <p:cNvSpPr>
            <a:spLocks noGrp="1"/>
          </p:cNvSpPr>
          <p:nvPr>
            <p:ph idx="1"/>
          </p:nvPr>
        </p:nvSpPr>
        <p:spPr/>
        <p:txBody>
          <a:bodyPr>
            <a:normAutofit fontScale="85000" lnSpcReduction="20000"/>
          </a:bodyPr>
          <a:lstStyle/>
          <a:p>
            <a:r>
              <a:rPr lang="en-US" sz="2600" dirty="0">
                <a:effectLst/>
                <a:latin typeface="Times New Roman" panose="02020603050405020304" pitchFamily="18" charset="0"/>
                <a:ea typeface="Carlito"/>
              </a:rPr>
              <a:t>In case of feedforward networks, there is no feedback path present.</a:t>
            </a:r>
          </a:p>
          <a:p>
            <a:pPr marL="0" marR="0" algn="ctr">
              <a:spcBef>
                <a:spcPts val="0"/>
              </a:spcBef>
              <a:spcAft>
                <a:spcPts val="0"/>
              </a:spcAft>
            </a:pPr>
            <a:endParaRPr lang="en-US" sz="2600" dirty="0">
              <a:effectLst/>
              <a:latin typeface="Times New Roman" panose="02020603050405020304" pitchFamily="18" charset="0"/>
              <a:ea typeface="Carlito"/>
              <a:cs typeface="Carlito"/>
            </a:endParaRPr>
          </a:p>
          <a:p>
            <a:pPr marL="0" marR="0" algn="ctr">
              <a:spcBef>
                <a:spcPts val="0"/>
              </a:spcBef>
              <a:spcAft>
                <a:spcPts val="0"/>
              </a:spcAft>
            </a:pPr>
            <a:endParaRPr lang="en-US" sz="1800" dirty="0">
              <a:latin typeface="Times New Roman" panose="02020603050405020304" pitchFamily="18" charset="0"/>
              <a:ea typeface="Carlito"/>
              <a:cs typeface="Carlito"/>
            </a:endParaRPr>
          </a:p>
          <a:p>
            <a:pPr marL="0" marR="0" algn="ctr">
              <a:spcBef>
                <a:spcPts val="0"/>
              </a:spcBef>
              <a:spcAft>
                <a:spcPts val="0"/>
              </a:spcAft>
            </a:pPr>
            <a:endParaRPr lang="en-US" sz="1800" dirty="0">
              <a:effectLst/>
              <a:latin typeface="Times New Roman" panose="02020603050405020304" pitchFamily="18" charset="0"/>
              <a:ea typeface="Carlito"/>
              <a:cs typeface="Carlito"/>
            </a:endParaRPr>
          </a:p>
          <a:p>
            <a:pPr marL="0" marR="0" algn="ctr">
              <a:spcBef>
                <a:spcPts val="0"/>
              </a:spcBef>
              <a:spcAft>
                <a:spcPts val="0"/>
              </a:spcAft>
            </a:pPr>
            <a:endParaRPr lang="en-US" sz="1800" dirty="0">
              <a:latin typeface="Times New Roman" panose="02020603050405020304" pitchFamily="18" charset="0"/>
              <a:ea typeface="Carlito"/>
              <a:cs typeface="Carlito"/>
            </a:endParaRPr>
          </a:p>
          <a:p>
            <a:pPr marL="0" marR="0" algn="ctr">
              <a:spcBef>
                <a:spcPts val="0"/>
              </a:spcBef>
              <a:spcAft>
                <a:spcPts val="0"/>
              </a:spcAft>
            </a:pPr>
            <a:endParaRPr lang="en-US" sz="1800" dirty="0">
              <a:effectLst/>
              <a:latin typeface="Times New Roman" panose="02020603050405020304" pitchFamily="18" charset="0"/>
              <a:ea typeface="Carlito"/>
              <a:cs typeface="Carlito"/>
            </a:endParaRPr>
          </a:p>
          <a:p>
            <a:pPr marL="0" marR="0" algn="ctr">
              <a:spcBef>
                <a:spcPts val="0"/>
              </a:spcBef>
              <a:spcAft>
                <a:spcPts val="0"/>
              </a:spcAft>
            </a:pPr>
            <a:endParaRPr lang="en-US" sz="1800" dirty="0">
              <a:latin typeface="Times New Roman" panose="02020603050405020304" pitchFamily="18" charset="0"/>
              <a:ea typeface="Carlito"/>
              <a:cs typeface="Carlito"/>
            </a:endParaRPr>
          </a:p>
          <a:p>
            <a:pPr marL="0" marR="0" algn="ctr">
              <a:spcBef>
                <a:spcPts val="0"/>
              </a:spcBef>
              <a:spcAft>
                <a:spcPts val="0"/>
              </a:spcAft>
            </a:pPr>
            <a:endParaRPr lang="en-US" sz="1800" dirty="0">
              <a:effectLst/>
              <a:latin typeface="Times New Roman" panose="02020603050405020304" pitchFamily="18" charset="0"/>
              <a:ea typeface="Carlito"/>
              <a:cs typeface="Carlito"/>
            </a:endParaRPr>
          </a:p>
          <a:p>
            <a:pPr marL="0" marR="0" algn="ctr">
              <a:spcBef>
                <a:spcPts val="0"/>
              </a:spcBef>
              <a:spcAft>
                <a:spcPts val="0"/>
              </a:spcAft>
            </a:pPr>
            <a:endParaRPr lang="en-US" sz="1800" dirty="0">
              <a:latin typeface="Times New Roman" panose="02020603050405020304" pitchFamily="18" charset="0"/>
              <a:ea typeface="Carlito"/>
              <a:cs typeface="Carlito"/>
            </a:endParaRPr>
          </a:p>
          <a:p>
            <a:pPr marL="0" marR="0" algn="ctr">
              <a:spcBef>
                <a:spcPts val="0"/>
              </a:spcBef>
              <a:spcAft>
                <a:spcPts val="0"/>
              </a:spcAft>
            </a:pPr>
            <a:endParaRPr lang="en-US" sz="1800" dirty="0">
              <a:effectLst/>
              <a:latin typeface="Times New Roman" panose="02020603050405020304" pitchFamily="18" charset="0"/>
              <a:ea typeface="Carlito"/>
              <a:cs typeface="Carlito"/>
            </a:endParaRPr>
          </a:p>
          <a:p>
            <a:pPr marL="0" marR="0" algn="ctr">
              <a:spcBef>
                <a:spcPts val="0"/>
              </a:spcBef>
              <a:spcAft>
                <a:spcPts val="0"/>
              </a:spcAft>
            </a:pPr>
            <a:endParaRPr lang="en-US" sz="1800" dirty="0">
              <a:effectLst/>
              <a:latin typeface="Times New Roman" panose="02020603050405020304" pitchFamily="18" charset="0"/>
              <a:ea typeface="Carlito"/>
              <a:cs typeface="Carlito"/>
            </a:endParaRPr>
          </a:p>
          <a:p>
            <a:pPr marL="0" marR="0" algn="ctr">
              <a:spcBef>
                <a:spcPts val="0"/>
              </a:spcBef>
              <a:spcAft>
                <a:spcPts val="0"/>
              </a:spcAft>
            </a:pPr>
            <a:endParaRPr lang="en-US" sz="1800" dirty="0">
              <a:latin typeface="Times New Roman" panose="02020603050405020304" pitchFamily="18" charset="0"/>
              <a:ea typeface="Carlito"/>
              <a:cs typeface="Carlito"/>
            </a:endParaRPr>
          </a:p>
          <a:p>
            <a:pPr marL="0" marR="0" algn="ctr">
              <a:spcBef>
                <a:spcPts val="0"/>
              </a:spcBef>
              <a:spcAft>
                <a:spcPts val="0"/>
              </a:spcAft>
            </a:pPr>
            <a:endParaRPr lang="en-US" sz="1800" dirty="0">
              <a:effectLst/>
              <a:latin typeface="Times New Roman" panose="02020603050405020304" pitchFamily="18" charset="0"/>
              <a:ea typeface="Carlito"/>
              <a:cs typeface="Carlito"/>
            </a:endParaRPr>
          </a:p>
          <a:p>
            <a:pPr marL="0" marR="0" algn="ctr">
              <a:spcBef>
                <a:spcPts val="0"/>
              </a:spcBef>
              <a:spcAft>
                <a:spcPts val="0"/>
              </a:spcAft>
            </a:pPr>
            <a:r>
              <a:rPr lang="en-US" sz="1800" dirty="0">
                <a:effectLst/>
                <a:latin typeface="Times New Roman" panose="02020603050405020304" pitchFamily="18" charset="0"/>
                <a:ea typeface="Carlito"/>
                <a:cs typeface="Carlito"/>
              </a:rPr>
              <a:t>Input * weight = guess</a:t>
            </a:r>
            <a:endParaRPr lang="en-US" sz="1800" dirty="0">
              <a:effectLst/>
              <a:latin typeface="Carlito"/>
              <a:ea typeface="Carlito"/>
              <a:cs typeface="Carlito"/>
            </a:endParaRPr>
          </a:p>
          <a:p>
            <a:pPr marL="0" marR="0" indent="0" algn="just">
              <a:spcBef>
                <a:spcPts val="0"/>
              </a:spcBef>
              <a:spcAft>
                <a:spcPts val="0"/>
              </a:spcAft>
              <a:buNone/>
            </a:pPr>
            <a:r>
              <a:rPr lang="en-US" sz="1800" dirty="0">
                <a:effectLst/>
                <a:latin typeface="Times New Roman" panose="02020603050405020304" pitchFamily="18" charset="0"/>
                <a:ea typeface="Carlito"/>
                <a:cs typeface="Carlito"/>
              </a:rPr>
              <a:t> </a:t>
            </a:r>
            <a:endParaRPr lang="en-US" sz="2600" dirty="0">
              <a:effectLst/>
              <a:latin typeface="Times New Roman" panose="02020603050405020304" pitchFamily="18" charset="0"/>
              <a:ea typeface="Carlito"/>
              <a:cs typeface="Times New Roman" panose="02020603050405020304" pitchFamily="18" charset="0"/>
            </a:endParaRPr>
          </a:p>
          <a:p>
            <a:pPr marL="0" marR="0" algn="just">
              <a:spcBef>
                <a:spcPts val="0"/>
              </a:spcBef>
              <a:spcAft>
                <a:spcPts val="0"/>
              </a:spcAft>
            </a:pPr>
            <a:endParaRPr lang="en-US" sz="2600" dirty="0">
              <a:latin typeface="Times New Roman" panose="02020603050405020304" pitchFamily="18" charset="0"/>
              <a:ea typeface="Carlito"/>
              <a:cs typeface="Times New Roman" panose="02020603050405020304" pitchFamily="18" charset="0"/>
            </a:endParaRPr>
          </a:p>
          <a:p>
            <a:pPr marL="0" marR="0" algn="just">
              <a:spcBef>
                <a:spcPts val="0"/>
              </a:spcBef>
              <a:spcAft>
                <a:spcPts val="0"/>
              </a:spcAft>
            </a:pPr>
            <a:endParaRPr lang="en-US" sz="2600" dirty="0">
              <a:effectLst/>
              <a:latin typeface="Times New Roman" panose="02020603050405020304" pitchFamily="18" charset="0"/>
              <a:ea typeface="Carlito"/>
              <a:cs typeface="Times New Roman" panose="02020603050405020304" pitchFamily="18" charset="0"/>
            </a:endParaRPr>
          </a:p>
          <a:p>
            <a:pPr marL="0" marR="0" algn="just">
              <a:spcBef>
                <a:spcPts val="0"/>
              </a:spcBef>
              <a:spcAft>
                <a:spcPts val="0"/>
              </a:spcAft>
            </a:pPr>
            <a:r>
              <a:rPr lang="en-US" sz="2600" dirty="0">
                <a:effectLst/>
                <a:latin typeface="Times New Roman" panose="02020603050405020304" pitchFamily="18" charset="0"/>
                <a:ea typeface="Carlito"/>
                <a:cs typeface="Times New Roman" panose="02020603050405020304" pitchFamily="18" charset="0"/>
              </a:rPr>
              <a:t>The ground truth about the data is taken and is compared with the guesses</a:t>
            </a:r>
          </a:p>
          <a:p>
            <a:pPr marL="0" marR="0" algn="just">
              <a:spcBef>
                <a:spcPts val="0"/>
              </a:spcBef>
              <a:spcAft>
                <a:spcPts val="0"/>
              </a:spcAft>
            </a:pPr>
            <a:endParaRPr lang="en-US" sz="2600" dirty="0">
              <a:effectLst/>
              <a:latin typeface="Times New Roman" panose="02020603050405020304" pitchFamily="18" charset="0"/>
              <a:ea typeface="Carlito"/>
              <a:cs typeface="Times New Roman" panose="02020603050405020304" pitchFamily="18" charset="0"/>
            </a:endParaRPr>
          </a:p>
          <a:p>
            <a:pPr marL="0" marR="0" indent="0" algn="ctr">
              <a:spcBef>
                <a:spcPts val="0"/>
              </a:spcBef>
              <a:spcAft>
                <a:spcPts val="0"/>
              </a:spcAft>
              <a:buNone/>
            </a:pPr>
            <a:r>
              <a:rPr lang="en-US" sz="2600" dirty="0">
                <a:effectLst/>
                <a:latin typeface="Times New Roman" panose="02020603050405020304" pitchFamily="18" charset="0"/>
                <a:ea typeface="Carlito"/>
                <a:cs typeface="Times New Roman" panose="02020603050405020304" pitchFamily="18" charset="0"/>
              </a:rPr>
              <a:t>Ground truth - guess = error</a:t>
            </a:r>
          </a:p>
          <a:p>
            <a:pPr marL="0" marR="0" indent="0" algn="just">
              <a:spcBef>
                <a:spcPts val="0"/>
              </a:spcBef>
              <a:spcAft>
                <a:spcPts val="0"/>
              </a:spcAft>
              <a:buNone/>
            </a:pPr>
            <a:r>
              <a:rPr lang="en-US" sz="2600" dirty="0">
                <a:effectLst/>
                <a:latin typeface="Times New Roman" panose="02020603050405020304" pitchFamily="18" charset="0"/>
                <a:ea typeface="Carlito"/>
                <a:cs typeface="Times New Roman" panose="02020603050405020304" pitchFamily="18" charset="0"/>
              </a:rPr>
              <a:t> </a:t>
            </a:r>
          </a:p>
          <a:p>
            <a:pPr marL="0" marR="0" algn="just">
              <a:spcBef>
                <a:spcPts val="0"/>
              </a:spcBef>
              <a:spcAft>
                <a:spcPts val="0"/>
              </a:spcAft>
            </a:pPr>
            <a:r>
              <a:rPr lang="en-US" sz="2600" dirty="0">
                <a:effectLst/>
                <a:latin typeface="Times New Roman" panose="02020603050405020304" pitchFamily="18" charset="0"/>
                <a:ea typeface="Carlito"/>
                <a:cs typeface="Times New Roman" panose="02020603050405020304" pitchFamily="18" charset="0"/>
              </a:rPr>
              <a:t>Depending upon the error, the network tries to adjust the weights to reduce the error.</a:t>
            </a:r>
          </a:p>
          <a:p>
            <a:pPr marL="0" marR="0" algn="just">
              <a:spcBef>
                <a:spcPts val="0"/>
              </a:spcBef>
              <a:spcAft>
                <a:spcPts val="0"/>
              </a:spcAft>
            </a:pPr>
            <a:endParaRPr lang="en-US" sz="2600" dirty="0">
              <a:effectLst/>
              <a:latin typeface="Times New Roman" panose="02020603050405020304" pitchFamily="18" charset="0"/>
              <a:ea typeface="Carlito"/>
              <a:cs typeface="Times New Roman" panose="02020603050405020304" pitchFamily="18" charset="0"/>
            </a:endParaRPr>
          </a:p>
          <a:p>
            <a:pPr marL="0" marR="0" indent="0" algn="ctr">
              <a:spcBef>
                <a:spcPts val="0"/>
              </a:spcBef>
              <a:spcAft>
                <a:spcPts val="0"/>
              </a:spcAft>
              <a:buNone/>
            </a:pPr>
            <a:r>
              <a:rPr lang="en-US" sz="2600" dirty="0">
                <a:effectLst/>
                <a:latin typeface="Times New Roman" panose="02020603050405020304" pitchFamily="18" charset="0"/>
                <a:ea typeface="Carlito"/>
                <a:cs typeface="Times New Roman" panose="02020603050405020304" pitchFamily="18" charset="0"/>
              </a:rPr>
              <a:t>Error * contribution of weights to error = adjustment.</a:t>
            </a:r>
          </a:p>
          <a:p>
            <a:pPr marL="0" marR="0" indent="0" algn="just">
              <a:spcBef>
                <a:spcPts val="0"/>
              </a:spcBef>
              <a:spcAft>
                <a:spcPts val="0"/>
              </a:spcAft>
              <a:buNone/>
            </a:pPr>
            <a:r>
              <a:rPr lang="en-US" sz="2600" dirty="0">
                <a:effectLst/>
                <a:latin typeface="Times New Roman" panose="02020603050405020304" pitchFamily="18" charset="0"/>
                <a:ea typeface="Carlito"/>
                <a:cs typeface="Times New Roman" panose="02020603050405020304" pitchFamily="18" charset="0"/>
              </a:rPr>
              <a:t> </a:t>
            </a:r>
          </a:p>
          <a:p>
            <a:endParaRPr lang="en-US" dirty="0"/>
          </a:p>
        </p:txBody>
      </p:sp>
      <p:sp>
        <p:nvSpPr>
          <p:cNvPr id="5" name="Title 4">
            <a:extLst>
              <a:ext uri="{FF2B5EF4-FFF2-40B4-BE49-F238E27FC236}">
                <a16:creationId xmlns:a16="http://schemas.microsoft.com/office/drawing/2014/main" id="{D275B486-6462-4FCE-B491-755618DDF971}"/>
              </a:ext>
            </a:extLst>
          </p:cNvPr>
          <p:cNvSpPr>
            <a:spLocks noGrp="1"/>
          </p:cNvSpPr>
          <p:nvPr>
            <p:ph type="title"/>
          </p:nvPr>
        </p:nvSpPr>
        <p:spPr/>
        <p:txBody>
          <a:bodyPr/>
          <a:lstStyle/>
          <a:p>
            <a:r>
              <a:rPr lang="en-US" dirty="0"/>
              <a:t>Feed Forward networks</a:t>
            </a:r>
          </a:p>
        </p:txBody>
      </p:sp>
      <p:pic>
        <p:nvPicPr>
          <p:cNvPr id="6" name="Picture 5" descr="A picture containing sky&#10;&#10;Description automatically generated">
            <a:extLst>
              <a:ext uri="{FF2B5EF4-FFF2-40B4-BE49-F238E27FC236}">
                <a16:creationId xmlns:a16="http://schemas.microsoft.com/office/drawing/2014/main" id="{21312E0B-CA2D-40B4-8994-006AC383F2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2304" y="1545970"/>
            <a:ext cx="5382016" cy="2215024"/>
          </a:xfrm>
          <a:prstGeom prst="rect">
            <a:avLst/>
          </a:prstGeom>
          <a:noFill/>
          <a:ln>
            <a:noFill/>
          </a:ln>
        </p:spPr>
      </p:pic>
    </p:spTree>
    <p:extLst>
      <p:ext uri="{BB962C8B-B14F-4D97-AF65-F5344CB8AC3E}">
        <p14:creationId xmlns:p14="http://schemas.microsoft.com/office/powerpoint/2010/main" val="72205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5A4C5-5D08-438D-9CF2-2506EEAB75C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F6B53C65-5108-4481-8042-4D0617AB4F1D}"/>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14</a:t>
            </a:fld>
            <a:endParaRPr lang="en-US" dirty="0"/>
          </a:p>
        </p:txBody>
      </p:sp>
      <p:sp>
        <p:nvSpPr>
          <p:cNvPr id="4" name="Content Placeholder 3">
            <a:extLst>
              <a:ext uri="{FF2B5EF4-FFF2-40B4-BE49-F238E27FC236}">
                <a16:creationId xmlns:a16="http://schemas.microsoft.com/office/drawing/2014/main" id="{3F07DA18-41AD-4273-BFF0-12C260F3134C}"/>
              </a:ext>
            </a:extLst>
          </p:cNvPr>
          <p:cNvSpPr>
            <a:spLocks noGrp="1"/>
          </p:cNvSpPr>
          <p:nvPr>
            <p:ph idx="1"/>
          </p:nvPr>
        </p:nvSpPr>
        <p:spPr/>
        <p:txBody>
          <a:bodyPr>
            <a:normAutofit fontScale="70000" lnSpcReduction="20000"/>
          </a:bodyPr>
          <a:lstStyle/>
          <a:p>
            <a:r>
              <a:rPr lang="en-US" sz="1800" dirty="0">
                <a:effectLst/>
                <a:latin typeface="Times New Roman" panose="02020603050405020304" pitchFamily="18" charset="0"/>
                <a:ea typeface="Carlito"/>
              </a:rPr>
              <a:t>Backpropagation means “backward propagation of errors”.</a:t>
            </a:r>
          </a:p>
          <a:p>
            <a:pPr marL="57150" marR="0" indent="0" algn="just">
              <a:lnSpc>
                <a:spcPct val="150000"/>
              </a:lnSpc>
              <a:spcBef>
                <a:spcPts val="0"/>
              </a:spcBef>
              <a:spcAft>
                <a:spcPts val="0"/>
              </a:spcAft>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marR="0" indent="0" algn="just">
              <a:lnSpc>
                <a:spcPct val="150000"/>
              </a:lnSpc>
              <a:spcBef>
                <a:spcPts val="0"/>
              </a:spcBef>
              <a:spcAft>
                <a:spcPts val="0"/>
              </a:spcAft>
              <a:buNone/>
              <a:tabLst>
                <a:tab pos="57150" algn="l"/>
              </a:tabLst>
            </a:pPr>
            <a:endParaRPr lang="en-US" sz="1800" dirty="0">
              <a:latin typeface="Times New Roman" panose="02020603050405020304" pitchFamily="18" charset="0"/>
              <a:ea typeface="Carlito"/>
              <a:cs typeface="Times New Roman" panose="02020603050405020304" pitchFamily="18" charset="0"/>
            </a:endParaRPr>
          </a:p>
          <a:p>
            <a:pPr marL="57150" marR="0" indent="0" algn="just">
              <a:lnSpc>
                <a:spcPct val="150000"/>
              </a:lnSpc>
              <a:spcBef>
                <a:spcPts val="0"/>
              </a:spcBef>
              <a:spcAft>
                <a:spcPts val="0"/>
              </a:spcAft>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marR="0" indent="0" algn="just">
              <a:lnSpc>
                <a:spcPct val="150000"/>
              </a:lnSpc>
              <a:spcBef>
                <a:spcPts val="0"/>
              </a:spcBef>
              <a:spcAft>
                <a:spcPts val="0"/>
              </a:spcAft>
              <a:buNone/>
              <a:tabLst>
                <a:tab pos="57150" algn="l"/>
              </a:tabLst>
            </a:pPr>
            <a:endParaRPr lang="en-US" sz="1800" dirty="0">
              <a:latin typeface="Times New Roman" panose="02020603050405020304" pitchFamily="18" charset="0"/>
              <a:ea typeface="Carlito"/>
              <a:cs typeface="Times New Roman" panose="02020603050405020304" pitchFamily="18" charset="0"/>
            </a:endParaRPr>
          </a:p>
          <a:p>
            <a:pPr marL="57150" marR="0" indent="0" algn="just">
              <a:lnSpc>
                <a:spcPct val="150000"/>
              </a:lnSpc>
              <a:spcBef>
                <a:spcPts val="0"/>
              </a:spcBef>
              <a:spcAft>
                <a:spcPts val="0"/>
              </a:spcAft>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indent="0" algn="just">
              <a:lnSpc>
                <a:spcPct val="150000"/>
              </a:lnSpc>
              <a:spcBef>
                <a:spcPts val="0"/>
              </a:spcBef>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indent="0" algn="just">
              <a:lnSpc>
                <a:spcPct val="150000"/>
              </a:lnSpc>
              <a:spcBef>
                <a:spcPts val="0"/>
              </a:spcBef>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indent="0" algn="just">
              <a:lnSpc>
                <a:spcPct val="150000"/>
              </a:lnSpc>
              <a:spcBef>
                <a:spcPts val="0"/>
              </a:spcBef>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indent="0" algn="just">
              <a:lnSpc>
                <a:spcPct val="150000"/>
              </a:lnSpc>
              <a:spcBef>
                <a:spcPts val="0"/>
              </a:spcBef>
              <a:buNone/>
              <a:tabLst>
                <a:tab pos="57150" algn="l"/>
              </a:tabLst>
            </a:pPr>
            <a:endParaRPr lang="en-US" sz="1800" dirty="0">
              <a:effectLst/>
              <a:latin typeface="Times New Roman" panose="02020603050405020304" pitchFamily="18" charset="0"/>
              <a:ea typeface="Carlito"/>
              <a:cs typeface="Times New Roman" panose="02020603050405020304" pitchFamily="18" charset="0"/>
            </a:endParaRPr>
          </a:p>
          <a:p>
            <a:pPr marL="57150" indent="0" algn="just">
              <a:lnSpc>
                <a:spcPct val="150000"/>
              </a:lnSpc>
              <a:spcBef>
                <a:spcPts val="0"/>
              </a:spcBef>
              <a:buNone/>
              <a:tabLst>
                <a:tab pos="57150" algn="l"/>
              </a:tabLst>
            </a:pPr>
            <a:r>
              <a:rPr lang="en-US" sz="1800" dirty="0">
                <a:effectLst/>
                <a:latin typeface="Times New Roman" panose="02020603050405020304" pitchFamily="18" charset="0"/>
                <a:ea typeface="Carlito"/>
                <a:cs typeface="Times New Roman" panose="02020603050405020304" pitchFamily="18" charset="0"/>
              </a:rPr>
              <a:t>The steps for backpropagation algorithm</a:t>
            </a:r>
          </a:p>
          <a:p>
            <a:pPr marL="57150" marR="0" indent="0" algn="just">
              <a:lnSpc>
                <a:spcPct val="170000"/>
              </a:lnSpc>
              <a:spcBef>
                <a:spcPts val="0"/>
              </a:spcBef>
              <a:spcAft>
                <a:spcPts val="0"/>
              </a:spcAft>
              <a:buNone/>
              <a:tabLst>
                <a:tab pos="57150" algn="l"/>
              </a:tabLst>
            </a:pPr>
            <a:r>
              <a:rPr lang="en-US" sz="2100" dirty="0">
                <a:effectLst/>
                <a:latin typeface="Times New Roman" panose="02020603050405020304" pitchFamily="18" charset="0"/>
                <a:ea typeface="Carlito"/>
                <a:cs typeface="Times New Roman" panose="02020603050405020304" pitchFamily="18" charset="0"/>
              </a:rPr>
              <a:t>1)Inputs enter through the input layer.</a:t>
            </a:r>
          </a:p>
          <a:p>
            <a:pPr marL="57150" marR="0" indent="0" algn="just">
              <a:lnSpc>
                <a:spcPct val="170000"/>
              </a:lnSpc>
              <a:spcBef>
                <a:spcPts val="0"/>
              </a:spcBef>
              <a:spcAft>
                <a:spcPts val="0"/>
              </a:spcAft>
              <a:buNone/>
              <a:tabLst>
                <a:tab pos="57150" algn="l"/>
              </a:tabLst>
            </a:pPr>
            <a:r>
              <a:rPr lang="en-US" sz="2100" dirty="0">
                <a:effectLst/>
                <a:latin typeface="Times New Roman" panose="02020603050405020304" pitchFamily="18" charset="0"/>
                <a:ea typeface="Carlito"/>
                <a:cs typeface="Times New Roman" panose="02020603050405020304" pitchFamily="18" charset="0"/>
              </a:rPr>
              <a:t>2)Weights are selected randomly and inputs are modeled using the weights.</a:t>
            </a:r>
          </a:p>
          <a:p>
            <a:pPr marL="57150" marR="0" indent="0" algn="just">
              <a:lnSpc>
                <a:spcPct val="170000"/>
              </a:lnSpc>
              <a:spcBef>
                <a:spcPts val="0"/>
              </a:spcBef>
              <a:spcAft>
                <a:spcPts val="0"/>
              </a:spcAft>
              <a:buNone/>
              <a:tabLst>
                <a:tab pos="57150" algn="l"/>
              </a:tabLst>
            </a:pPr>
            <a:r>
              <a:rPr lang="en-US" sz="2100" dirty="0">
                <a:effectLst/>
                <a:latin typeface="Times New Roman" panose="02020603050405020304" pitchFamily="18" charset="0"/>
                <a:ea typeface="Carlito"/>
                <a:cs typeface="Times New Roman" panose="02020603050405020304" pitchFamily="18" charset="0"/>
              </a:rPr>
              <a:t>3)Output is calculated for each neuron passing through the hidden layer.</a:t>
            </a:r>
          </a:p>
          <a:p>
            <a:pPr marL="57150" marR="0" indent="0" algn="just">
              <a:lnSpc>
                <a:spcPct val="170000"/>
              </a:lnSpc>
              <a:spcBef>
                <a:spcPts val="0"/>
              </a:spcBef>
              <a:spcAft>
                <a:spcPts val="0"/>
              </a:spcAft>
              <a:buNone/>
              <a:tabLst>
                <a:tab pos="57150" algn="l"/>
              </a:tabLst>
            </a:pPr>
            <a:r>
              <a:rPr lang="en-US" sz="2100" dirty="0">
                <a:effectLst/>
                <a:latin typeface="Times New Roman" panose="02020603050405020304" pitchFamily="18" charset="0"/>
                <a:ea typeface="Carlito"/>
                <a:cs typeface="Times New Roman" panose="02020603050405020304" pitchFamily="18" charset="0"/>
              </a:rPr>
              <a:t>4)Error is calculated which is the difference between actual output and desired output.</a:t>
            </a:r>
          </a:p>
          <a:p>
            <a:pPr marL="57150" marR="0" indent="0" algn="just">
              <a:lnSpc>
                <a:spcPct val="170000"/>
              </a:lnSpc>
              <a:spcBef>
                <a:spcPts val="0"/>
              </a:spcBef>
              <a:spcAft>
                <a:spcPts val="0"/>
              </a:spcAft>
              <a:buNone/>
              <a:tabLst>
                <a:tab pos="57150" algn="l"/>
              </a:tabLst>
            </a:pPr>
            <a:r>
              <a:rPr lang="en-US" sz="2100" dirty="0">
                <a:effectLst/>
                <a:latin typeface="Times New Roman" panose="02020603050405020304" pitchFamily="18" charset="0"/>
                <a:ea typeface="Carlito"/>
                <a:cs typeface="Times New Roman" panose="02020603050405020304" pitchFamily="18" charset="0"/>
              </a:rPr>
              <a:t>5)Again propagate in the backward direction to adjust the weights to reduce error.</a:t>
            </a:r>
          </a:p>
          <a:p>
            <a:pPr marL="57150" marR="0" indent="0" algn="just">
              <a:lnSpc>
                <a:spcPct val="170000"/>
              </a:lnSpc>
              <a:spcBef>
                <a:spcPts val="0"/>
              </a:spcBef>
              <a:spcAft>
                <a:spcPts val="0"/>
              </a:spcAft>
              <a:buNone/>
              <a:tabLst>
                <a:tab pos="57150" algn="l"/>
              </a:tabLst>
            </a:pPr>
            <a:r>
              <a:rPr lang="en-US" sz="2100" dirty="0">
                <a:effectLst/>
                <a:latin typeface="Times New Roman" panose="02020603050405020304" pitchFamily="18" charset="0"/>
                <a:ea typeface="Carlito"/>
                <a:cs typeface="Times New Roman" panose="02020603050405020304" pitchFamily="18" charset="0"/>
              </a:rPr>
              <a:t> The processes are repeated until desired output is obtained.  </a:t>
            </a:r>
          </a:p>
          <a:p>
            <a:endParaRPr lang="en-US" dirty="0"/>
          </a:p>
        </p:txBody>
      </p:sp>
      <p:sp>
        <p:nvSpPr>
          <p:cNvPr id="5" name="Title 4">
            <a:extLst>
              <a:ext uri="{FF2B5EF4-FFF2-40B4-BE49-F238E27FC236}">
                <a16:creationId xmlns:a16="http://schemas.microsoft.com/office/drawing/2014/main" id="{1781065C-1FC6-4E87-8FE5-F825B5FBCC3F}"/>
              </a:ext>
            </a:extLst>
          </p:cNvPr>
          <p:cNvSpPr>
            <a:spLocks noGrp="1"/>
          </p:cNvSpPr>
          <p:nvPr>
            <p:ph type="title"/>
          </p:nvPr>
        </p:nvSpPr>
        <p:spPr/>
        <p:txBody>
          <a:bodyPr/>
          <a:lstStyle/>
          <a:p>
            <a:r>
              <a:rPr lang="en-US" dirty="0"/>
              <a:t>Backpropagation algorithm</a:t>
            </a:r>
          </a:p>
        </p:txBody>
      </p:sp>
      <p:pic>
        <p:nvPicPr>
          <p:cNvPr id="6" name="Picture 5" descr="Diagram, schematic&#10;&#10;Description automatically generated">
            <a:extLst>
              <a:ext uri="{FF2B5EF4-FFF2-40B4-BE49-F238E27FC236}">
                <a16:creationId xmlns:a16="http://schemas.microsoft.com/office/drawing/2014/main" id="{D886F132-9D0A-4D56-9A83-41F533CFC525}"/>
              </a:ext>
            </a:extLst>
          </p:cNvPr>
          <p:cNvPicPr>
            <a:picLocks noChangeAspect="1"/>
          </p:cNvPicPr>
          <p:nvPr/>
        </p:nvPicPr>
        <p:blipFill rotWithShape="1">
          <a:blip r:embed="rId4"/>
          <a:srcRect t="6651" r="6038" b="14542"/>
          <a:stretch/>
        </p:blipFill>
        <p:spPr bwMode="auto">
          <a:xfrm>
            <a:off x="1830757" y="1290056"/>
            <a:ext cx="7740946" cy="2257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32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CED3D4-9934-44BC-BB56-EFB690192482}"/>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C0ADD098-06BA-43DE-9E3E-0EFC081EA5CB}"/>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15</a:t>
            </a:fld>
            <a:endParaRPr lang="en-US" dirty="0"/>
          </a:p>
        </p:txBody>
      </p:sp>
      <p:sp>
        <p:nvSpPr>
          <p:cNvPr id="4" name="Content Placeholder 3">
            <a:extLst>
              <a:ext uri="{FF2B5EF4-FFF2-40B4-BE49-F238E27FC236}">
                <a16:creationId xmlns:a16="http://schemas.microsoft.com/office/drawing/2014/main" id="{B5F1971E-6BAF-4025-948B-42EEB68137B1}"/>
              </a:ext>
            </a:extLst>
          </p:cNvPr>
          <p:cNvSpPr>
            <a:spLocks noGrp="1"/>
          </p:cNvSpPr>
          <p:nvPr>
            <p:ph idx="1"/>
          </p:nvPr>
        </p:nvSpPr>
        <p:spPr>
          <a:xfrm>
            <a:off x="332478" y="945500"/>
            <a:ext cx="11404800" cy="5097600"/>
          </a:xfrm>
        </p:spPr>
        <p:txBody>
          <a:bodyPr>
            <a:normAutofit/>
          </a:bodyPr>
          <a:lstStyle/>
          <a:p>
            <a:r>
              <a:rPr lang="en-US" sz="2400" dirty="0">
                <a:effectLst/>
                <a:latin typeface="Times New Roman" panose="02020603050405020304" pitchFamily="18" charset="0"/>
                <a:ea typeface="Carlito"/>
              </a:rPr>
              <a:t>To optimize the cost function or the error of the model, gradient descent is used. </a:t>
            </a:r>
          </a:p>
          <a:p>
            <a:endParaRPr lang="en-US" sz="2400" b="1" spc="-5" dirty="0">
              <a:solidFill>
                <a:srgbClr val="000000"/>
              </a:solidFill>
              <a:latin typeface="Times New Roman" panose="02020603050405020304" pitchFamily="18" charset="0"/>
              <a:ea typeface="Carlito"/>
            </a:endParaRPr>
          </a:p>
          <a:p>
            <a:r>
              <a:rPr lang="en-US" sz="2400" b="1" spc="-5" dirty="0">
                <a:solidFill>
                  <a:srgbClr val="000000"/>
                </a:solidFill>
                <a:effectLst/>
                <a:latin typeface="Times New Roman" panose="02020603050405020304" pitchFamily="18" charset="0"/>
                <a:ea typeface="Carlito"/>
              </a:rPr>
              <a:t>Gradient descent</a:t>
            </a:r>
            <a:r>
              <a:rPr lang="en-US" sz="2400" spc="-5" dirty="0">
                <a:solidFill>
                  <a:srgbClr val="000000"/>
                </a:solidFill>
                <a:effectLst/>
                <a:latin typeface="Times New Roman" panose="02020603050405020304" pitchFamily="18" charset="0"/>
                <a:ea typeface="Carlito"/>
              </a:rPr>
              <a:t> (GD) is an iterative first-order optimization algorithm used to find a local minimum/maximum of a given function </a:t>
            </a:r>
          </a:p>
          <a:p>
            <a:endParaRPr lang="en-US" sz="2400" spc="-5" dirty="0">
              <a:solidFill>
                <a:srgbClr val="000000"/>
              </a:solidFill>
              <a:latin typeface="Times New Roman" panose="02020603050405020304" pitchFamily="18" charset="0"/>
              <a:ea typeface="Carlito"/>
            </a:endParaRPr>
          </a:p>
          <a:p>
            <a:r>
              <a:rPr lang="en-US" sz="2400" spc="-5" dirty="0">
                <a:solidFill>
                  <a:srgbClr val="000000"/>
                </a:solidFill>
                <a:effectLst/>
                <a:latin typeface="Times New Roman" panose="02020603050405020304" pitchFamily="18" charset="0"/>
                <a:ea typeface="Carlito"/>
              </a:rPr>
              <a:t>The error in the model must be reduced quickly without much resource wastage</a:t>
            </a:r>
            <a:endParaRPr lang="en-US" sz="2400" dirty="0"/>
          </a:p>
        </p:txBody>
      </p:sp>
      <p:sp>
        <p:nvSpPr>
          <p:cNvPr id="5" name="Title 4">
            <a:extLst>
              <a:ext uri="{FF2B5EF4-FFF2-40B4-BE49-F238E27FC236}">
                <a16:creationId xmlns:a16="http://schemas.microsoft.com/office/drawing/2014/main" id="{B7B7B36E-6FD9-4CAD-9D37-1A49A05C23CD}"/>
              </a:ext>
            </a:extLst>
          </p:cNvPr>
          <p:cNvSpPr>
            <a:spLocks noGrp="1"/>
          </p:cNvSpPr>
          <p:nvPr>
            <p:ph type="title"/>
          </p:nvPr>
        </p:nvSpPr>
        <p:spPr/>
        <p:txBody>
          <a:bodyPr/>
          <a:lstStyle/>
          <a:p>
            <a:r>
              <a:rPr lang="en-US" dirty="0"/>
              <a:t>Gradient descent</a:t>
            </a:r>
          </a:p>
        </p:txBody>
      </p:sp>
      <p:pic>
        <p:nvPicPr>
          <p:cNvPr id="6" name="Picture 5" descr="Chart, line chart&#10;&#10;Description automatically generated">
            <a:extLst>
              <a:ext uri="{FF2B5EF4-FFF2-40B4-BE49-F238E27FC236}">
                <a16:creationId xmlns:a16="http://schemas.microsoft.com/office/drawing/2014/main" id="{9C0C0C71-1ED4-4C6E-9969-DBCEC849B3F8}"/>
              </a:ext>
            </a:extLst>
          </p:cNvPr>
          <p:cNvPicPr>
            <a:picLocks noChangeAspect="1"/>
          </p:cNvPicPr>
          <p:nvPr/>
        </p:nvPicPr>
        <p:blipFill>
          <a:blip r:embed="rId3"/>
          <a:stretch>
            <a:fillRect/>
          </a:stretch>
        </p:blipFill>
        <p:spPr>
          <a:xfrm>
            <a:off x="3529803" y="3378850"/>
            <a:ext cx="5010150" cy="2533650"/>
          </a:xfrm>
          <a:prstGeom prst="rect">
            <a:avLst/>
          </a:prstGeom>
        </p:spPr>
      </p:pic>
    </p:spTree>
    <p:extLst>
      <p:ext uri="{BB962C8B-B14F-4D97-AF65-F5344CB8AC3E}">
        <p14:creationId xmlns:p14="http://schemas.microsoft.com/office/powerpoint/2010/main" val="29766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8FAFAD-4D1E-4807-BF1A-97E110516965}"/>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85BB2F4E-0E40-4032-8FDC-336BB3189B4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16</a:t>
            </a:fld>
            <a:endParaRPr lang="en-US" dirty="0"/>
          </a:p>
        </p:txBody>
      </p:sp>
      <p:sp>
        <p:nvSpPr>
          <p:cNvPr id="4" name="Content Placeholder 3">
            <a:extLst>
              <a:ext uri="{FF2B5EF4-FFF2-40B4-BE49-F238E27FC236}">
                <a16:creationId xmlns:a16="http://schemas.microsoft.com/office/drawing/2014/main" id="{A09AC743-D745-423B-990B-4DC145815B13}"/>
              </a:ext>
            </a:extLst>
          </p:cNvPr>
          <p:cNvSpPr>
            <a:spLocks noGrp="1"/>
          </p:cNvSpPr>
          <p:nvPr>
            <p:ph idx="1"/>
          </p:nvPr>
        </p:nvSpPr>
        <p:spPr/>
        <p:txBody>
          <a:bodyPr>
            <a:normAutofit fontScale="92500" lnSpcReduction="10000"/>
          </a:bodyPr>
          <a:lstStyle/>
          <a:p>
            <a:pPr marL="114300" marR="0" indent="0" algn="just">
              <a:lnSpc>
                <a:spcPct val="150000"/>
              </a:lnSpc>
              <a:spcBef>
                <a:spcPts val="0"/>
              </a:spcBef>
              <a:spcAft>
                <a:spcPts val="0"/>
              </a:spcAft>
            </a:pPr>
            <a:r>
              <a:rPr lang="en-US" sz="2400" b="1" dirty="0">
                <a:effectLst/>
                <a:latin typeface="Times New Roman" panose="02020603050405020304" pitchFamily="18" charset="0"/>
                <a:ea typeface="Carlito"/>
                <a:cs typeface="Times New Roman" panose="02020603050405020304" pitchFamily="18" charset="0"/>
              </a:rPr>
              <a:t> Batch Gradient Descent</a:t>
            </a:r>
            <a:r>
              <a:rPr lang="en-US" sz="2400" dirty="0">
                <a:effectLst/>
                <a:latin typeface="Times New Roman" panose="02020603050405020304" pitchFamily="18" charset="0"/>
                <a:ea typeface="Carlito"/>
                <a:cs typeface="Times New Roman" panose="02020603050405020304" pitchFamily="18" charset="0"/>
              </a:rPr>
              <a:t>:</a:t>
            </a:r>
          </a:p>
          <a:p>
            <a:pPr marL="457200" marR="0" indent="-342900" algn="just">
              <a:lnSpc>
                <a:spcPct val="150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Carlito"/>
                <a:cs typeface="Times New Roman" panose="02020603050405020304" pitchFamily="18" charset="0"/>
              </a:rPr>
              <a:t>T</a:t>
            </a:r>
            <a:r>
              <a:rPr lang="en-US" sz="2400" dirty="0">
                <a:effectLst/>
                <a:latin typeface="Times New Roman" panose="02020603050405020304" pitchFamily="18" charset="0"/>
                <a:ea typeface="Carlito"/>
                <a:cs typeface="Times New Roman" panose="02020603050405020304" pitchFamily="18" charset="0"/>
              </a:rPr>
              <a:t>he error is calculated for each sample within the training dataset.</a:t>
            </a:r>
          </a:p>
          <a:p>
            <a:pPr marL="457200" marR="0" indent="-342900" algn="just">
              <a:lnSpc>
                <a:spcPct val="150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Carlito"/>
                <a:cs typeface="Times New Roman" panose="02020603050405020304" pitchFamily="18" charset="0"/>
              </a:rPr>
              <a:t>T</a:t>
            </a:r>
            <a:r>
              <a:rPr lang="en-US" sz="2400" dirty="0">
                <a:effectLst/>
                <a:latin typeface="Times New Roman" panose="02020603050405020304" pitchFamily="18" charset="0"/>
                <a:ea typeface="Carlito"/>
                <a:cs typeface="Times New Roman" panose="02020603050405020304" pitchFamily="18" charset="0"/>
              </a:rPr>
              <a:t>he model gets updated only after the entire training samples have been evaluated.  </a:t>
            </a:r>
          </a:p>
          <a:p>
            <a:pPr marL="114300" marR="0" indent="0" algn="just">
              <a:lnSpc>
                <a:spcPct val="150000"/>
              </a:lnSpc>
              <a:spcBef>
                <a:spcPts val="0"/>
              </a:spcBef>
              <a:spcAft>
                <a:spcPts val="0"/>
              </a:spcAft>
            </a:pPr>
            <a:r>
              <a:rPr lang="en-US" sz="2400" b="1" dirty="0">
                <a:effectLst/>
                <a:latin typeface="Times New Roman" panose="02020603050405020304" pitchFamily="18" charset="0"/>
                <a:ea typeface="Carlito"/>
                <a:cs typeface="Times New Roman" panose="02020603050405020304" pitchFamily="18" charset="0"/>
              </a:rPr>
              <a:t> Stochastic Gradient Descent: </a:t>
            </a:r>
          </a:p>
          <a:p>
            <a:pPr marL="457200" marR="0" indent="-342900" algn="just">
              <a:lnSpc>
                <a:spcPct val="150000"/>
              </a:lnSpc>
              <a:spcBef>
                <a:spcPts val="0"/>
              </a:spcBef>
              <a:spcAft>
                <a:spcPts val="0"/>
              </a:spcAft>
              <a:buFont typeface="Wingdings" panose="05000000000000000000" pitchFamily="2" charset="2"/>
              <a:buChar char="§"/>
            </a:pPr>
            <a:r>
              <a:rPr lang="en-US" sz="2400" b="1" dirty="0">
                <a:latin typeface="Times New Roman" panose="02020603050405020304" pitchFamily="18" charset="0"/>
                <a:ea typeface="Carlito"/>
                <a:cs typeface="Times New Roman" panose="02020603050405020304" pitchFamily="18" charset="0"/>
              </a:rPr>
              <a:t>T</a:t>
            </a:r>
            <a:r>
              <a:rPr lang="en-US" sz="2400" dirty="0">
                <a:effectLst/>
                <a:latin typeface="Times New Roman" panose="02020603050405020304" pitchFamily="18" charset="0"/>
                <a:ea typeface="Carlito"/>
                <a:cs typeface="Times New Roman" panose="02020603050405020304" pitchFamily="18" charset="0"/>
              </a:rPr>
              <a:t>he error is calculated for each training sample and parameters are updated then and there itself. </a:t>
            </a:r>
            <a:endParaRPr lang="en-US" sz="2400" dirty="0">
              <a:latin typeface="Times New Roman" panose="02020603050405020304" pitchFamily="18" charset="0"/>
              <a:ea typeface="Carlito"/>
              <a:cs typeface="Times New Roman" panose="02020603050405020304" pitchFamily="18" charset="0"/>
            </a:endParaRPr>
          </a:p>
          <a:p>
            <a:pPr marL="457200" marR="0" indent="-342900" algn="just">
              <a:lnSpc>
                <a:spcPct val="150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rlito"/>
                <a:cs typeface="Times New Roman" panose="02020603050405020304" pitchFamily="18" charset="0"/>
              </a:rPr>
              <a:t>The model gets updated each time the error is evaluated.</a:t>
            </a:r>
          </a:p>
          <a:p>
            <a:pPr marL="114300" marR="0" indent="0" algn="just">
              <a:lnSpc>
                <a:spcPct val="150000"/>
              </a:lnSpc>
              <a:spcBef>
                <a:spcPts val="0"/>
              </a:spcBef>
              <a:spcAft>
                <a:spcPts val="0"/>
              </a:spcAft>
            </a:pPr>
            <a:r>
              <a:rPr lang="en-US" sz="2400" b="1" dirty="0">
                <a:effectLst/>
                <a:latin typeface="Times New Roman" panose="02020603050405020304" pitchFamily="18" charset="0"/>
                <a:ea typeface="Carlito"/>
                <a:cs typeface="Times New Roman" panose="02020603050405020304" pitchFamily="18" charset="0"/>
              </a:rPr>
              <a:t> Mini Batch Gradient Descent: </a:t>
            </a:r>
          </a:p>
          <a:p>
            <a:pPr marL="457200" marR="0" indent="-342900" algn="just">
              <a:lnSpc>
                <a:spcPct val="150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Carlito"/>
                <a:cs typeface="Times New Roman" panose="02020603050405020304" pitchFamily="18" charset="0"/>
              </a:rPr>
              <a:t>Co</a:t>
            </a:r>
            <a:r>
              <a:rPr lang="en-US" sz="2400" dirty="0">
                <a:effectLst/>
                <a:latin typeface="Times New Roman" panose="02020603050405020304" pitchFamily="18" charset="0"/>
                <a:ea typeface="Carlito"/>
                <a:cs typeface="Times New Roman" panose="02020603050405020304" pitchFamily="18" charset="0"/>
              </a:rPr>
              <a:t>mbination of the first two methods.</a:t>
            </a:r>
          </a:p>
          <a:p>
            <a:pPr marL="457200" marR="0" indent="-342900" algn="just">
              <a:lnSpc>
                <a:spcPct val="150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rlito"/>
                <a:cs typeface="Times New Roman" panose="02020603050405020304" pitchFamily="18" charset="0"/>
              </a:rPr>
              <a:t>Training samples are divided into small batches and the model gets updated after each batch is updated on the error. </a:t>
            </a:r>
          </a:p>
          <a:p>
            <a:pPr>
              <a:lnSpc>
                <a:spcPct val="200000"/>
              </a:lnSpc>
            </a:pPr>
            <a:endParaRPr lang="en-US" dirty="0"/>
          </a:p>
        </p:txBody>
      </p:sp>
      <p:sp>
        <p:nvSpPr>
          <p:cNvPr id="5" name="Title 4">
            <a:extLst>
              <a:ext uri="{FF2B5EF4-FFF2-40B4-BE49-F238E27FC236}">
                <a16:creationId xmlns:a16="http://schemas.microsoft.com/office/drawing/2014/main" id="{5D5B2D1D-CA9E-4215-A22A-7A8DBEF409F4}"/>
              </a:ext>
            </a:extLst>
          </p:cNvPr>
          <p:cNvSpPr>
            <a:spLocks noGrp="1"/>
          </p:cNvSpPr>
          <p:nvPr>
            <p:ph type="title"/>
          </p:nvPr>
        </p:nvSpPr>
        <p:spPr/>
        <p:txBody>
          <a:bodyPr/>
          <a:lstStyle/>
          <a:p>
            <a:r>
              <a:rPr lang="en-US" dirty="0"/>
              <a:t>Types of gradient descent</a:t>
            </a:r>
          </a:p>
        </p:txBody>
      </p:sp>
    </p:spTree>
    <p:extLst>
      <p:ext uri="{BB962C8B-B14F-4D97-AF65-F5344CB8AC3E}">
        <p14:creationId xmlns:p14="http://schemas.microsoft.com/office/powerpoint/2010/main" val="345914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792BB8-A272-4F8E-BC4E-D3836108BADE}"/>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11371126-706B-4717-AC4A-2F4800D525E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48A0AA6-DE1A-4E61-B4B4-A0CBE4E8D83D}"/>
                  </a:ext>
                </a:extLst>
              </p:cNvPr>
              <p:cNvSpPr>
                <a:spLocks noGrp="1"/>
              </p:cNvSpPr>
              <p:nvPr>
                <p:ph idx="1"/>
              </p:nvPr>
            </p:nvSpPr>
            <p:spPr/>
            <p:txBody>
              <a:bodyPr>
                <a:normAutofit fontScale="92500" lnSpcReduction="10000"/>
              </a:bodyPr>
              <a:lstStyle/>
              <a:p>
                <a:pPr>
                  <a:lnSpc>
                    <a:spcPct val="150000"/>
                  </a:lnSpc>
                </a:pPr>
                <a:r>
                  <a:rPr lang="en-US" sz="2400" dirty="0">
                    <a:effectLst/>
                    <a:latin typeface="Times New Roman" panose="02020603050405020304" pitchFamily="18" charset="0"/>
                    <a:ea typeface="Carlito"/>
                    <a:cs typeface="Times New Roman" panose="02020603050405020304" pitchFamily="18" charset="0"/>
                  </a:rPr>
                  <a:t>Cost function is a single value which gives a measure of performance of the neural network with respect to the prediction.</a:t>
                </a:r>
              </a:p>
              <a:p>
                <a:pPr>
                  <a:lnSpc>
                    <a:spcPct val="150000"/>
                  </a:lnSpc>
                </a:pPr>
                <a:r>
                  <a:rPr lang="en-US" sz="2400" dirty="0">
                    <a:effectLst/>
                    <a:latin typeface="Times New Roman" panose="02020603050405020304" pitchFamily="18" charset="0"/>
                    <a:ea typeface="Carlito"/>
                    <a:cs typeface="Times New Roman" panose="02020603050405020304" pitchFamily="18" charset="0"/>
                  </a:rPr>
                  <a:t>It is the difference between the output predicted and the actual output.</a:t>
                </a:r>
                <a:endParaRPr lang="en-US" sz="2400" dirty="0">
                  <a:latin typeface="Times New Roman" panose="02020603050405020304" pitchFamily="18" charset="0"/>
                  <a:ea typeface="Carlito"/>
                  <a:cs typeface="Times New Roman" panose="02020603050405020304" pitchFamily="18" charset="0"/>
                </a:endParaRPr>
              </a:p>
              <a:p>
                <a:pPr marL="0" marR="0" algn="just">
                  <a:lnSpc>
                    <a:spcPct val="150000"/>
                  </a:lnSpc>
                  <a:spcBef>
                    <a:spcPts val="0"/>
                  </a:spcBef>
                  <a:spcAft>
                    <a:spcPts val="0"/>
                  </a:spcAft>
                </a:pPr>
                <a:r>
                  <a:rPr lang="en-US" sz="2400" dirty="0">
                    <a:effectLst/>
                    <a:latin typeface="Times New Roman" panose="02020603050405020304" pitchFamily="18" charset="0"/>
                    <a:ea typeface="Carlito"/>
                    <a:cs typeface="Times New Roman" panose="02020603050405020304" pitchFamily="18" charset="0"/>
                  </a:rPr>
                  <a:t>A cost function gives you an idea of how badly model is predicting.</a:t>
                </a:r>
              </a:p>
              <a:p>
                <a:pPr marL="0" marR="0" indent="0">
                  <a:lnSpc>
                    <a:spcPct val="150000"/>
                  </a:lnSpc>
                  <a:spcBef>
                    <a:spcPts val="0"/>
                  </a:spcBef>
                  <a:spcAft>
                    <a:spcPts val="0"/>
                  </a:spcAft>
                  <a:buNone/>
                </a:pPr>
                <a:r>
                  <a:rPr lang="en-US" sz="2400" dirty="0">
                    <a:ea typeface="Carlito"/>
                    <a:cs typeface="Times New Roman" panose="02020603050405020304" pitchFamily="18" charset="0"/>
                  </a:rPr>
                  <a:t> </a:t>
                </a:r>
                <a14:m>
                  <m:oMath xmlns:m="http://schemas.openxmlformats.org/officeDocument/2006/math">
                    <m:r>
                      <a:rPr lang="en-US" sz="2400">
                        <a:latin typeface="Cambria Math" panose="02040503050406030204" pitchFamily="18" charset="0"/>
                        <a:ea typeface="Carlito"/>
                        <a:cs typeface="Times New Roman" panose="02020603050405020304" pitchFamily="18" charset="0"/>
                      </a:rPr>
                      <m:t>𝑪𝒐𝒔𝒕</m:t>
                    </m:r>
                    <m:r>
                      <a:rPr lang="en-US" sz="2400">
                        <a:latin typeface="Cambria Math" panose="02040503050406030204" pitchFamily="18" charset="0"/>
                        <a:ea typeface="Carlito"/>
                        <a:cs typeface="Times New Roman" panose="02020603050405020304" pitchFamily="18" charset="0"/>
                      </a:rPr>
                      <m:t> </m:t>
                    </m:r>
                    <m:r>
                      <a:rPr lang="en-US" sz="2400">
                        <a:latin typeface="Cambria Math" panose="02040503050406030204" pitchFamily="18" charset="0"/>
                        <a:ea typeface="Carlito"/>
                        <a:cs typeface="Times New Roman" panose="02020603050405020304" pitchFamily="18" charset="0"/>
                      </a:rPr>
                      <m:t>𝑭𝒖𝒏𝒄𝒕𝒊𝒐𝒏</m:t>
                    </m:r>
                    <m:r>
                      <a:rPr lang="en-US" sz="2400">
                        <a:latin typeface="Cambria Math" panose="02040503050406030204" pitchFamily="18" charset="0"/>
                        <a:ea typeface="Carlito"/>
                        <a:cs typeface="Times New Roman" panose="02020603050405020304" pitchFamily="18" charset="0"/>
                      </a:rPr>
                      <m:t> </m:t>
                    </m:r>
                    <m:d>
                      <m:dPr>
                        <m:ctrlPr>
                          <a:rPr lang="en-US" sz="2400" i="1">
                            <a:latin typeface="Cambria Math" panose="02040503050406030204" pitchFamily="18" charset="0"/>
                            <a:ea typeface="Carlito"/>
                            <a:cs typeface="Times New Roman" panose="02020603050405020304" pitchFamily="18" charset="0"/>
                          </a:rPr>
                        </m:ctrlPr>
                      </m:dPr>
                      <m:e>
                        <m:r>
                          <a:rPr lang="en-US" sz="2400">
                            <a:latin typeface="Cambria Math" panose="02040503050406030204" pitchFamily="18" charset="0"/>
                            <a:ea typeface="Carlito"/>
                            <a:cs typeface="Times New Roman" panose="02020603050405020304" pitchFamily="18" charset="0"/>
                          </a:rPr>
                          <m:t>𝑱</m:t>
                        </m:r>
                      </m:e>
                    </m:d>
                    <m:r>
                      <a:rPr lang="en-US" sz="2400">
                        <a:latin typeface="Cambria Math" panose="02040503050406030204" pitchFamily="18" charset="0"/>
                        <a:ea typeface="Carlito"/>
                        <a:cs typeface="Times New Roman" panose="02020603050405020304" pitchFamily="18" charset="0"/>
                      </a:rPr>
                      <m:t>=</m:t>
                    </m:r>
                    <m:f>
                      <m:fPr>
                        <m:ctrlPr>
                          <a:rPr lang="en-US" sz="2400" i="1">
                            <a:latin typeface="Cambria Math" panose="02040503050406030204" pitchFamily="18" charset="0"/>
                            <a:ea typeface="Carlito"/>
                            <a:cs typeface="Times New Roman" panose="02020603050405020304" pitchFamily="18" charset="0"/>
                          </a:rPr>
                        </m:ctrlPr>
                      </m:fPr>
                      <m:num>
                        <m:r>
                          <a:rPr lang="en-US" sz="2400">
                            <a:latin typeface="Cambria Math" panose="02040503050406030204" pitchFamily="18" charset="0"/>
                            <a:ea typeface="Carlito"/>
                            <a:cs typeface="Times New Roman" panose="02020603050405020304" pitchFamily="18" charset="0"/>
                          </a:rPr>
                          <m:t>𝟏</m:t>
                        </m:r>
                      </m:num>
                      <m:den>
                        <m:r>
                          <a:rPr lang="en-US" sz="2400">
                            <a:latin typeface="Cambria Math" panose="02040503050406030204" pitchFamily="18" charset="0"/>
                            <a:ea typeface="Carlito"/>
                            <a:cs typeface="Times New Roman" panose="02020603050405020304" pitchFamily="18" charset="0"/>
                          </a:rPr>
                          <m:t>𝒏</m:t>
                        </m:r>
                      </m:den>
                    </m:f>
                    <m:r>
                      <a:rPr lang="en-US" sz="2400">
                        <a:latin typeface="Cambria Math" panose="02040503050406030204" pitchFamily="18" charset="0"/>
                        <a:ea typeface="Carlito"/>
                        <a:cs typeface="Times New Roman" panose="02020603050405020304" pitchFamily="18" charset="0"/>
                      </a:rPr>
                      <m:t> </m:t>
                    </m:r>
                    <m:nary>
                      <m:naryPr>
                        <m:chr m:val="∑"/>
                        <m:limLoc m:val="subSup"/>
                        <m:ctrlPr>
                          <a:rPr lang="en-US" sz="2400" i="1">
                            <a:latin typeface="Cambria Math" panose="02040503050406030204" pitchFamily="18" charset="0"/>
                            <a:ea typeface="Carlito"/>
                            <a:cs typeface="Times New Roman" panose="02020603050405020304" pitchFamily="18" charset="0"/>
                          </a:rPr>
                        </m:ctrlPr>
                      </m:naryPr>
                      <m:sub>
                        <m:r>
                          <a:rPr lang="en-US" sz="2400">
                            <a:latin typeface="Cambria Math" panose="02040503050406030204" pitchFamily="18" charset="0"/>
                            <a:ea typeface="Carlito"/>
                            <a:cs typeface="Times New Roman" panose="02020603050405020304" pitchFamily="18" charset="0"/>
                          </a:rPr>
                          <m:t>𝒊</m:t>
                        </m:r>
                        <m:r>
                          <a:rPr lang="en-US" sz="2400">
                            <a:latin typeface="Cambria Math" panose="02040503050406030204" pitchFamily="18" charset="0"/>
                            <a:ea typeface="Carlito"/>
                            <a:cs typeface="Times New Roman" panose="02020603050405020304" pitchFamily="18" charset="0"/>
                          </a:rPr>
                          <m:t>=</m:t>
                        </m:r>
                        <m:r>
                          <a:rPr lang="en-US" sz="2400">
                            <a:latin typeface="Cambria Math" panose="02040503050406030204" pitchFamily="18" charset="0"/>
                            <a:ea typeface="Carlito"/>
                            <a:cs typeface="Times New Roman" panose="02020603050405020304" pitchFamily="18" charset="0"/>
                          </a:rPr>
                          <m:t>𝟎</m:t>
                        </m:r>
                      </m:sub>
                      <m:sup>
                        <m:r>
                          <a:rPr lang="en-US" sz="2400">
                            <a:latin typeface="Cambria Math" panose="02040503050406030204" pitchFamily="18" charset="0"/>
                            <a:ea typeface="Carlito"/>
                            <a:cs typeface="Times New Roman" panose="02020603050405020304" pitchFamily="18" charset="0"/>
                          </a:rPr>
                          <m:t>𝒎</m:t>
                        </m:r>
                      </m:sup>
                      <m:e>
                        <m:r>
                          <a:rPr lang="en-US" sz="2400">
                            <a:latin typeface="Cambria Math" panose="02040503050406030204" pitchFamily="18" charset="0"/>
                            <a:ea typeface="Carlito"/>
                            <a:cs typeface="Times New Roman" panose="02020603050405020304" pitchFamily="18" charset="0"/>
                          </a:rPr>
                          <m:t>(</m:t>
                        </m:r>
                        <m:r>
                          <a:rPr lang="en-US" sz="2400">
                            <a:latin typeface="Cambria Math" panose="02040503050406030204" pitchFamily="18" charset="0"/>
                            <a:ea typeface="Carlito"/>
                            <a:cs typeface="Times New Roman" panose="02020603050405020304" pitchFamily="18" charset="0"/>
                          </a:rPr>
                          <m:t>𝒉</m:t>
                        </m:r>
                        <m:r>
                          <a:rPr lang="en-US" sz="2400">
                            <a:latin typeface="Cambria Math" panose="02040503050406030204" pitchFamily="18" charset="0"/>
                            <a:ea typeface="Carlito"/>
                            <a:cs typeface="Times New Roman" panose="02020603050405020304" pitchFamily="18" charset="0"/>
                          </a:rPr>
                          <m:t>𝜽</m:t>
                        </m:r>
                      </m:e>
                    </m:nary>
                    <m:sSup>
                      <m:sSupPr>
                        <m:ctrlPr>
                          <a:rPr lang="en-US" sz="2400" i="1">
                            <a:latin typeface="Cambria Math" panose="02040503050406030204" pitchFamily="18" charset="0"/>
                            <a:ea typeface="Carlito"/>
                            <a:cs typeface="Times New Roman" panose="02020603050405020304" pitchFamily="18" charset="0"/>
                          </a:rPr>
                        </m:ctrlPr>
                      </m:sSupPr>
                      <m:e>
                        <m:r>
                          <a:rPr lang="en-US" sz="2400">
                            <a:latin typeface="Cambria Math" panose="02040503050406030204" pitchFamily="18" charset="0"/>
                            <a:ea typeface="Carlito"/>
                            <a:cs typeface="Times New Roman" panose="02020603050405020304" pitchFamily="18" charset="0"/>
                          </a:rPr>
                          <m:t>(</m:t>
                        </m:r>
                        <m:r>
                          <a:rPr lang="en-US" sz="2400">
                            <a:latin typeface="Cambria Math" panose="02040503050406030204" pitchFamily="18" charset="0"/>
                            <a:ea typeface="Carlito"/>
                            <a:cs typeface="Times New Roman" panose="02020603050405020304" pitchFamily="18" charset="0"/>
                          </a:rPr>
                          <m:t>𝒙</m:t>
                        </m:r>
                        <m:r>
                          <a:rPr lang="en-US" sz="2400">
                            <a:latin typeface="Cambria Math" panose="02040503050406030204" pitchFamily="18" charset="0"/>
                            <a:ea typeface="Carlito"/>
                            <a:cs typeface="Times New Roman" panose="02020603050405020304" pitchFamily="18" charset="0"/>
                          </a:rPr>
                          <m:t>)</m:t>
                        </m:r>
                      </m:e>
                      <m:sup>
                        <m:r>
                          <a:rPr lang="en-US" sz="2400">
                            <a:latin typeface="Cambria Math" panose="02040503050406030204" pitchFamily="18" charset="0"/>
                            <a:ea typeface="Carlito"/>
                            <a:cs typeface="Times New Roman" panose="02020603050405020304" pitchFamily="18" charset="0"/>
                          </a:rPr>
                          <m:t>𝒊</m:t>
                        </m:r>
                      </m:sup>
                    </m:sSup>
                  </m:oMath>
                </a14:m>
                <a:r>
                  <a:rPr lang="en-US" sz="2400" dirty="0">
                    <a:latin typeface="Times New Roman" panose="02020603050405020304" pitchFamily="18" charset="0"/>
                    <a:ea typeface="Carlito"/>
                    <a:cs typeface="Times New Roman" panose="02020603050405020304" pitchFamily="18" charset="0"/>
                  </a:rPr>
                  <a:t>-</a:t>
                </a:r>
                <a14:m>
                  <m:oMath xmlns:m="http://schemas.openxmlformats.org/officeDocument/2006/math">
                    <m:sSup>
                      <m:sSupPr>
                        <m:ctrlPr>
                          <a:rPr lang="en-US" sz="2400" i="1">
                            <a:latin typeface="Cambria Math" panose="02040503050406030204" pitchFamily="18" charset="0"/>
                            <a:ea typeface="Carlito"/>
                            <a:cs typeface="Times New Roman" panose="02020603050405020304" pitchFamily="18" charset="0"/>
                          </a:rPr>
                        </m:ctrlPr>
                      </m:sSupPr>
                      <m:e>
                        <m:r>
                          <a:rPr lang="en-US" sz="2400">
                            <a:latin typeface="Cambria Math" panose="02040503050406030204" pitchFamily="18" charset="0"/>
                            <a:ea typeface="Carlito"/>
                            <a:cs typeface="Times New Roman" panose="02020603050405020304" pitchFamily="18" charset="0"/>
                          </a:rPr>
                          <m:t>𝒚</m:t>
                        </m:r>
                      </m:e>
                      <m:sup>
                        <m:r>
                          <a:rPr lang="en-US" sz="2400">
                            <a:latin typeface="Cambria Math" panose="02040503050406030204" pitchFamily="18" charset="0"/>
                            <a:ea typeface="Carlito"/>
                            <a:cs typeface="Times New Roman" panose="02020603050405020304" pitchFamily="18" charset="0"/>
                          </a:rPr>
                          <m:t>𝒊</m:t>
                        </m:r>
                      </m:sup>
                    </m:sSup>
                    <m:r>
                      <a:rPr lang="en-US" sz="2400">
                        <a:latin typeface="Cambria Math" panose="02040503050406030204" pitchFamily="18" charset="0"/>
                        <a:ea typeface="Carlito"/>
                        <a:cs typeface="Times New Roman" panose="02020603050405020304" pitchFamily="18" charset="0"/>
                      </a:rPr>
                      <m:t>)</m:t>
                    </m:r>
                    <m:r>
                      <a:rPr lang="en-US" sz="2400" baseline="30000">
                        <a:latin typeface="Cambria Math" panose="02040503050406030204" pitchFamily="18" charset="0"/>
                        <a:ea typeface="Carlito"/>
                        <a:cs typeface="Times New Roman" panose="02020603050405020304" pitchFamily="18" charset="0"/>
                      </a:rPr>
                      <m:t>𝟐</m:t>
                    </m:r>
                  </m:oMath>
                </a14:m>
                <a:r>
                  <a:rPr lang="en-US" sz="2400" dirty="0">
                    <a:latin typeface="Times New Roman" panose="02020603050405020304" pitchFamily="18" charset="0"/>
                    <a:ea typeface="Carlito"/>
                    <a:cs typeface="Times New Roman" panose="02020603050405020304" pitchFamily="18" charset="0"/>
                  </a:rPr>
                  <a:t> </a:t>
                </a:r>
              </a:p>
              <a:p>
                <a:pPr>
                  <a:lnSpc>
                    <a:spcPct val="150000"/>
                  </a:lnSpc>
                </a:pPr>
                <a:r>
                  <a:rPr lang="en-US" sz="2400" dirty="0">
                    <a:latin typeface="Times New Roman" panose="02020603050405020304" pitchFamily="18" charset="0"/>
                    <a:cs typeface="Times New Roman" panose="02020603050405020304" pitchFamily="18" charset="0"/>
                  </a:rPr>
                  <a:t>In neural network each layer will have a cost function.</a:t>
                </a:r>
              </a:p>
              <a:p>
                <a:pPr>
                  <a:lnSpc>
                    <a:spcPct val="150000"/>
                  </a:lnSpc>
                </a:pPr>
                <a:r>
                  <a:rPr lang="en-US" sz="2400" dirty="0">
                    <a:latin typeface="Times New Roman" panose="02020603050405020304" pitchFamily="18" charset="0"/>
                    <a:cs typeface="Times New Roman" panose="02020603050405020304" pitchFamily="18" charset="0"/>
                  </a:rPr>
                  <a:t>Each layer's minima is known as local minima.</a:t>
                </a:r>
              </a:p>
              <a:p>
                <a:pPr>
                  <a:lnSpc>
                    <a:spcPct val="150000"/>
                  </a:lnSpc>
                </a:pPr>
                <a:r>
                  <a:rPr lang="en-US" sz="2400" dirty="0">
                    <a:latin typeface="Times New Roman" panose="02020603050405020304" pitchFamily="18" charset="0"/>
                    <a:cs typeface="Times New Roman" panose="02020603050405020304" pitchFamily="18" charset="0"/>
                  </a:rPr>
                  <a:t>The minimum value out of all values are considered </a:t>
                </a:r>
              </a:p>
              <a:p>
                <a:pPr marL="0" indent="0">
                  <a:lnSpc>
                    <a:spcPct val="150000"/>
                  </a:lnSpc>
                  <a:buNone/>
                </a:pPr>
                <a:r>
                  <a:rPr lang="en-US" sz="2400" dirty="0">
                    <a:latin typeface="Times New Roman" panose="02020603050405020304" pitchFamily="18" charset="0"/>
                    <a:cs typeface="Times New Roman" panose="02020603050405020304" pitchFamily="18" charset="0"/>
                  </a:rPr>
                  <a:t>which is known as global minima. </a:t>
                </a:r>
              </a:p>
              <a:p>
                <a:endParaRPr lang="en-US" dirty="0"/>
              </a:p>
            </p:txBody>
          </p:sp>
        </mc:Choice>
        <mc:Fallback xmlns="">
          <p:sp>
            <p:nvSpPr>
              <p:cNvPr id="4" name="Content Placeholder 3">
                <a:extLst>
                  <a:ext uri="{FF2B5EF4-FFF2-40B4-BE49-F238E27FC236}">
                    <a16:creationId xmlns:a16="http://schemas.microsoft.com/office/drawing/2014/main" id="{A48A0AA6-DE1A-4E61-B4B4-A0CBE4E8D83D}"/>
                  </a:ext>
                </a:extLst>
              </p:cNvPr>
              <p:cNvSpPr>
                <a:spLocks noGrp="1" noRot="1" noChangeAspect="1" noMove="1" noResize="1" noEditPoints="1" noAdjustHandles="1" noChangeArrowheads="1" noChangeShapeType="1" noTextEdit="1"/>
              </p:cNvSpPr>
              <p:nvPr>
                <p:ph idx="1"/>
              </p:nvPr>
            </p:nvSpPr>
            <p:spPr>
              <a:blipFill>
                <a:blip r:embed="rId3"/>
                <a:stretch>
                  <a:fillRect l="-1497"/>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46AD5218-3C07-4B62-AE5D-2EA4E9E6AF17}"/>
              </a:ext>
            </a:extLst>
          </p:cNvPr>
          <p:cNvSpPr>
            <a:spLocks noGrp="1"/>
          </p:cNvSpPr>
          <p:nvPr>
            <p:ph type="title"/>
          </p:nvPr>
        </p:nvSpPr>
        <p:spPr/>
        <p:txBody>
          <a:bodyPr/>
          <a:lstStyle/>
          <a:p>
            <a:r>
              <a:rPr lang="en-US" dirty="0"/>
              <a:t>Cost function</a:t>
            </a:r>
          </a:p>
        </p:txBody>
      </p:sp>
      <p:pic>
        <p:nvPicPr>
          <p:cNvPr id="6" name="Picture 5" descr="Chart, line chart&#10;&#10;Description automatically generated">
            <a:extLst>
              <a:ext uri="{FF2B5EF4-FFF2-40B4-BE49-F238E27FC236}">
                <a16:creationId xmlns:a16="http://schemas.microsoft.com/office/drawing/2014/main" id="{0B127C7B-417A-424C-BC61-819C145FC7C0}"/>
              </a:ext>
            </a:extLst>
          </p:cNvPr>
          <p:cNvPicPr>
            <a:picLocks noChangeAspect="1"/>
          </p:cNvPicPr>
          <p:nvPr/>
        </p:nvPicPr>
        <p:blipFill>
          <a:blip r:embed="rId4"/>
          <a:stretch>
            <a:fillRect/>
          </a:stretch>
        </p:blipFill>
        <p:spPr>
          <a:xfrm>
            <a:off x="7978139" y="3398273"/>
            <a:ext cx="3805873" cy="2716086"/>
          </a:xfrm>
          <a:prstGeom prst="rect">
            <a:avLst/>
          </a:prstGeom>
        </p:spPr>
      </p:pic>
    </p:spTree>
    <p:extLst>
      <p:ext uri="{BB962C8B-B14F-4D97-AF65-F5344CB8AC3E}">
        <p14:creationId xmlns:p14="http://schemas.microsoft.com/office/powerpoint/2010/main" val="415467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4671BC8-8FA6-4AC1-9F3F-7FDA2251B890}"/>
              </a:ext>
            </a:extLst>
          </p:cNvPr>
          <p:cNvSpPr>
            <a:spLocks noGrp="1"/>
          </p:cNvSpPr>
          <p:nvPr>
            <p:ph type="title"/>
          </p:nvPr>
        </p:nvSpPr>
        <p:spPr>
          <a:xfrm>
            <a:off x="304800" y="5304180"/>
            <a:ext cx="6222209" cy="1030947"/>
          </a:xfrm>
        </p:spPr>
        <p:txBody>
          <a:bodyPr/>
          <a:lstStyle/>
          <a:p>
            <a:r>
              <a:rPr lang="en-US" dirty="0"/>
              <a:t>Lesson-2</a:t>
            </a:r>
            <a:br>
              <a:rPr lang="en-US" dirty="0"/>
            </a:br>
            <a:br>
              <a:rPr lang="en-US" dirty="0"/>
            </a:br>
            <a:r>
              <a:rPr lang="en-US" dirty="0"/>
              <a:t>Deep Neural Networks </a:t>
            </a:r>
            <a:br>
              <a:rPr lang="en-US" dirty="0"/>
            </a:br>
            <a:br>
              <a:rPr lang="en-US" dirty="0"/>
            </a:br>
            <a:br>
              <a:rPr lang="en-US" dirty="0"/>
            </a:br>
            <a:br>
              <a:rPr lang="en-US" dirty="0"/>
            </a:br>
            <a:br>
              <a:rPr lang="en-US" dirty="0"/>
            </a:br>
            <a:endParaRPr lang="en-US" dirty="0"/>
          </a:p>
        </p:txBody>
      </p:sp>
      <p:sp>
        <p:nvSpPr>
          <p:cNvPr id="9" name="Slide Number Placeholder 8">
            <a:extLst>
              <a:ext uri="{FF2B5EF4-FFF2-40B4-BE49-F238E27FC236}">
                <a16:creationId xmlns:a16="http://schemas.microsoft.com/office/drawing/2014/main" id="{F81CB4CF-1525-4D0C-BA5D-8B500167C950}"/>
              </a:ext>
            </a:extLst>
          </p:cNvPr>
          <p:cNvSpPr>
            <a:spLocks noGrp="1"/>
          </p:cNvSpPr>
          <p:nvPr>
            <p:ph type="sldNum" sz="quarter" idx="11"/>
          </p:nvPr>
        </p:nvSpPr>
        <p:spPr/>
        <p:txBody>
          <a:bodyPr/>
          <a:lstStyle/>
          <a:p>
            <a:pPr defTabSz="1088421"/>
            <a:fld id="{104FC826-72BB-4AF1-BA01-A94F7396A7DC}" type="slidenum">
              <a:rPr lang="en-US" smtClean="0"/>
              <a:pPr defTabSz="1088421"/>
              <a:t>18</a:t>
            </a:fld>
            <a:endParaRPr lang="en-US" dirty="0"/>
          </a:p>
        </p:txBody>
      </p:sp>
      <p:sp>
        <p:nvSpPr>
          <p:cNvPr id="10" name="Footer Placeholder 9">
            <a:extLst>
              <a:ext uri="{FF2B5EF4-FFF2-40B4-BE49-F238E27FC236}">
                <a16:creationId xmlns:a16="http://schemas.microsoft.com/office/drawing/2014/main" id="{77B4ED77-EE60-4DC4-82BF-1577D73E33FC}"/>
              </a:ext>
            </a:extLst>
          </p:cNvPr>
          <p:cNvSpPr>
            <a:spLocks noGrp="1"/>
          </p:cNvSpPr>
          <p:nvPr>
            <p:ph type="ftr" sz="quarter" idx="10"/>
          </p:nvPr>
        </p:nvSpPr>
        <p:spPr/>
        <p:txBody>
          <a:bodyPr/>
          <a:lstStyle/>
          <a:p>
            <a:r>
              <a:rPr lang="en-US"/>
              <a:t>CONFIDENTIAL | AUTHORIZED </a:t>
            </a:r>
            <a:endParaRPr lang="en-US" dirty="0"/>
          </a:p>
        </p:txBody>
      </p:sp>
    </p:spTree>
    <p:extLst>
      <p:ext uri="{BB962C8B-B14F-4D97-AF65-F5344CB8AC3E}">
        <p14:creationId xmlns:p14="http://schemas.microsoft.com/office/powerpoint/2010/main" val="125492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C94511-E6BC-45C6-BBDB-7AAD8F73C1C7}"/>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BF48D8C8-7C0E-4989-A68A-B024014B801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19</a:t>
            </a:fld>
            <a:endParaRPr lang="en-US" dirty="0"/>
          </a:p>
        </p:txBody>
      </p:sp>
      <p:sp>
        <p:nvSpPr>
          <p:cNvPr id="4" name="Content Placeholder 3">
            <a:extLst>
              <a:ext uri="{FF2B5EF4-FFF2-40B4-BE49-F238E27FC236}">
                <a16:creationId xmlns:a16="http://schemas.microsoft.com/office/drawing/2014/main" id="{635FB2FD-0C2F-4CD8-BEA3-5C5910C60169}"/>
              </a:ext>
            </a:extLst>
          </p:cNvPr>
          <p:cNvSpPr>
            <a:spLocks noGrp="1"/>
          </p:cNvSpPr>
          <p:nvPr>
            <p:ph idx="1"/>
          </p:nvPr>
        </p:nvSpPr>
        <p:spPr/>
        <p:txBody>
          <a:bodyPr>
            <a:normAutofit fontScale="92500" lnSpcReduction="10000"/>
          </a:bodyPr>
          <a:lstStyle/>
          <a:p>
            <a:pPr>
              <a:lnSpc>
                <a:spcPct val="150000"/>
              </a:lnSpc>
            </a:pPr>
            <a:r>
              <a:rPr lang="en-US" sz="2000" dirty="0">
                <a:effectLst/>
                <a:latin typeface="Times New Roman" panose="02020603050405020304" pitchFamily="18" charset="0"/>
                <a:ea typeface="Carlito"/>
              </a:rPr>
              <a:t>Deep neural networks (DNNs) are n</a:t>
            </a:r>
            <a:r>
              <a:rPr lang="en-US" sz="2000" dirty="0">
                <a:solidFill>
                  <a:srgbClr val="000000"/>
                </a:solidFill>
                <a:effectLst/>
                <a:latin typeface="Times New Roman" panose="02020603050405020304" pitchFamily="18" charset="0"/>
                <a:ea typeface="Carlito"/>
              </a:rPr>
              <a:t>etworks </a:t>
            </a:r>
            <a:r>
              <a:rPr lang="en-US" sz="2000" dirty="0">
                <a:effectLst/>
                <a:latin typeface="Times New Roman" panose="02020603050405020304" pitchFamily="18" charset="0"/>
                <a:ea typeface="Carlito"/>
              </a:rPr>
              <a:t>which has more than one hidden layer.</a:t>
            </a:r>
          </a:p>
          <a:p>
            <a:pPr>
              <a:lnSpc>
                <a:spcPct val="150000"/>
              </a:lnSpc>
            </a:pPr>
            <a:r>
              <a:rPr lang="en-US" sz="2000" dirty="0">
                <a:effectLst/>
                <a:latin typeface="Times New Roman" panose="02020603050405020304" pitchFamily="18" charset="0"/>
                <a:ea typeface="Carlito"/>
              </a:rPr>
              <a:t>Simple features in input data recombine from one layer to the next forming complex features.</a:t>
            </a:r>
          </a:p>
          <a:p>
            <a:pPr>
              <a:lnSpc>
                <a:spcPct val="150000"/>
              </a:lnSpc>
            </a:pPr>
            <a:r>
              <a:rPr lang="en-US" sz="2000" dirty="0">
                <a:latin typeface="Times New Roman" panose="02020603050405020304" pitchFamily="18" charset="0"/>
                <a:ea typeface="Carlito"/>
              </a:rPr>
              <a:t>H</a:t>
            </a:r>
            <a:r>
              <a:rPr lang="en-US" sz="2000" dirty="0">
                <a:effectLst/>
                <a:latin typeface="Times New Roman" panose="02020603050405020304" pitchFamily="18" charset="0"/>
                <a:ea typeface="Carlito"/>
              </a:rPr>
              <a:t>idden layers help to learn the features of the data in a form of feature hierarchy.</a:t>
            </a:r>
          </a:p>
          <a:p>
            <a:pPr>
              <a:lnSpc>
                <a:spcPct val="150000"/>
              </a:lnSpc>
            </a:pPr>
            <a:endParaRPr lang="en-US" sz="2000" dirty="0">
              <a:effectLst/>
              <a:latin typeface="Times New Roman" panose="02020603050405020304" pitchFamily="18" charset="0"/>
              <a:ea typeface="Carlito"/>
            </a:endParaRPr>
          </a:p>
          <a:p>
            <a:pPr>
              <a:lnSpc>
                <a:spcPct val="150000"/>
              </a:lnSpc>
            </a:pPr>
            <a:endParaRPr lang="en-US" sz="2000" dirty="0">
              <a:latin typeface="Times New Roman" panose="02020603050405020304" pitchFamily="18" charset="0"/>
              <a:ea typeface="Carlito"/>
            </a:endParaRPr>
          </a:p>
          <a:p>
            <a:pPr>
              <a:lnSpc>
                <a:spcPct val="150000"/>
              </a:lnSpc>
            </a:pPr>
            <a:endParaRPr lang="en-US" sz="2000" dirty="0">
              <a:effectLst/>
              <a:latin typeface="Times New Roman" panose="02020603050405020304" pitchFamily="18" charset="0"/>
              <a:ea typeface="Carlito"/>
            </a:endParaRPr>
          </a:p>
          <a:p>
            <a:pPr>
              <a:lnSpc>
                <a:spcPct val="150000"/>
              </a:lnSpc>
            </a:pPr>
            <a:endParaRPr lang="en-US" sz="2000" dirty="0">
              <a:latin typeface="Times New Roman" panose="02020603050405020304" pitchFamily="18" charset="0"/>
              <a:ea typeface="Carlito"/>
            </a:endParaRPr>
          </a:p>
          <a:p>
            <a:pPr>
              <a:lnSpc>
                <a:spcPct val="150000"/>
              </a:lnSpc>
            </a:pPr>
            <a:endParaRPr lang="en-US" sz="2000" dirty="0">
              <a:effectLst/>
              <a:latin typeface="Times New Roman" panose="02020603050405020304" pitchFamily="18" charset="0"/>
              <a:ea typeface="Carlito"/>
            </a:endParaRPr>
          </a:p>
          <a:p>
            <a:pPr>
              <a:lnSpc>
                <a:spcPct val="150000"/>
              </a:lnSpc>
            </a:pPr>
            <a:endParaRPr lang="en-US" sz="2000" dirty="0">
              <a:effectLst/>
              <a:latin typeface="Times New Roman" panose="02020603050405020304" pitchFamily="18" charset="0"/>
              <a:ea typeface="Carlito"/>
            </a:endParaRPr>
          </a:p>
          <a:p>
            <a:pPr>
              <a:lnSpc>
                <a:spcPct val="150000"/>
              </a:lnSpc>
            </a:pPr>
            <a:r>
              <a:rPr lang="en-US" sz="2000" dirty="0">
                <a:effectLst/>
                <a:latin typeface="Times New Roman" panose="02020603050405020304" pitchFamily="18" charset="0"/>
                <a:ea typeface="Carlito"/>
              </a:rPr>
              <a:t>Neural networks with one or two hidden layers are known as shallow networks and more than three are known as deep neural networks.</a:t>
            </a:r>
            <a:endParaRPr lang="en-US" sz="2000" dirty="0"/>
          </a:p>
        </p:txBody>
      </p:sp>
      <p:sp>
        <p:nvSpPr>
          <p:cNvPr id="5" name="Title 4">
            <a:extLst>
              <a:ext uri="{FF2B5EF4-FFF2-40B4-BE49-F238E27FC236}">
                <a16:creationId xmlns:a16="http://schemas.microsoft.com/office/drawing/2014/main" id="{B99F802E-530C-418E-B018-DF81D3DABE67}"/>
              </a:ext>
            </a:extLst>
          </p:cNvPr>
          <p:cNvSpPr>
            <a:spLocks noGrp="1"/>
          </p:cNvSpPr>
          <p:nvPr>
            <p:ph type="title"/>
          </p:nvPr>
        </p:nvSpPr>
        <p:spPr/>
        <p:txBody>
          <a:bodyPr/>
          <a:lstStyle/>
          <a:p>
            <a:r>
              <a:rPr lang="en-US" dirty="0"/>
              <a:t>Introduction to </a:t>
            </a:r>
            <a:r>
              <a:rPr lang="en-US" dirty="0" err="1"/>
              <a:t>dnn</a:t>
            </a:r>
            <a:endParaRPr lang="en-US" dirty="0"/>
          </a:p>
        </p:txBody>
      </p:sp>
      <p:pic>
        <p:nvPicPr>
          <p:cNvPr id="6" name="Picture 5">
            <a:extLst>
              <a:ext uri="{FF2B5EF4-FFF2-40B4-BE49-F238E27FC236}">
                <a16:creationId xmlns:a16="http://schemas.microsoft.com/office/drawing/2014/main" id="{11BFA8BB-B3DD-46C3-88B6-80EF2F2B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8345" y="2362814"/>
            <a:ext cx="8373642" cy="2955362"/>
          </a:xfrm>
          <a:prstGeom prst="rect">
            <a:avLst/>
          </a:prstGeom>
          <a:noFill/>
          <a:ln>
            <a:noFill/>
          </a:ln>
        </p:spPr>
      </p:pic>
    </p:spTree>
    <p:extLst>
      <p:ext uri="{BB962C8B-B14F-4D97-AF65-F5344CB8AC3E}">
        <p14:creationId xmlns:p14="http://schemas.microsoft.com/office/powerpoint/2010/main" val="376048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2867CB-E8C9-4915-BC98-8385C0C76AE7}"/>
              </a:ext>
            </a:extLst>
          </p:cNvPr>
          <p:cNvSpPr>
            <a:spLocks noGrp="1"/>
          </p:cNvSpPr>
          <p:nvPr>
            <p:ph sz="quarter" idx="22"/>
          </p:nvPr>
        </p:nvSpPr>
        <p:spPr>
          <a:xfrm>
            <a:off x="8048832" y="2645725"/>
            <a:ext cx="3628710" cy="4718635"/>
          </a:xfrm>
        </p:spPr>
        <p:txBody>
          <a:bodyPr/>
          <a:lstStyle/>
          <a:p>
            <a:r>
              <a:rPr lang="en-US" dirty="0"/>
              <a:t>Model Serving</a:t>
            </a:r>
          </a:p>
          <a:p>
            <a:r>
              <a:rPr lang="en-US" dirty="0"/>
              <a:t>Use cases</a:t>
            </a:r>
          </a:p>
        </p:txBody>
      </p:sp>
      <p:sp>
        <p:nvSpPr>
          <p:cNvPr id="6" name="Text Placeholder 5">
            <a:extLst>
              <a:ext uri="{FF2B5EF4-FFF2-40B4-BE49-F238E27FC236}">
                <a16:creationId xmlns:a16="http://schemas.microsoft.com/office/drawing/2014/main" id="{63D777B2-E26D-4400-89FB-244EBCEAC0A9}"/>
              </a:ext>
            </a:extLst>
          </p:cNvPr>
          <p:cNvSpPr>
            <a:spLocks noGrp="1"/>
          </p:cNvSpPr>
          <p:nvPr>
            <p:ph type="body" sz="quarter" idx="21"/>
          </p:nvPr>
        </p:nvSpPr>
        <p:spPr>
          <a:xfrm>
            <a:off x="8058013" y="2154555"/>
            <a:ext cx="3726000" cy="381000"/>
          </a:xfrm>
        </p:spPr>
        <p:txBody>
          <a:bodyPr/>
          <a:lstStyle/>
          <a:p>
            <a:r>
              <a:rPr lang="en-US" dirty="0"/>
              <a:t>Real time Deployment</a:t>
            </a:r>
          </a:p>
        </p:txBody>
      </p:sp>
      <p:sp>
        <p:nvSpPr>
          <p:cNvPr id="5" name="Content Placeholder 4">
            <a:extLst>
              <a:ext uri="{FF2B5EF4-FFF2-40B4-BE49-F238E27FC236}">
                <a16:creationId xmlns:a16="http://schemas.microsoft.com/office/drawing/2014/main" id="{95A24848-6DB7-4A14-A3BC-DE3362271C57}"/>
              </a:ext>
            </a:extLst>
          </p:cNvPr>
          <p:cNvSpPr>
            <a:spLocks noGrp="1"/>
          </p:cNvSpPr>
          <p:nvPr>
            <p:ph sz="quarter" idx="18"/>
          </p:nvPr>
        </p:nvSpPr>
        <p:spPr>
          <a:xfrm>
            <a:off x="4168321" y="2645726"/>
            <a:ext cx="3628710" cy="4718635"/>
          </a:xfrm>
        </p:spPr>
        <p:txBody>
          <a:bodyPr/>
          <a:lstStyle/>
          <a:p>
            <a:r>
              <a:rPr lang="en-US" dirty="0"/>
              <a:t>Introduction to DNN</a:t>
            </a:r>
          </a:p>
          <a:p>
            <a:r>
              <a:rPr lang="en-US" dirty="0"/>
              <a:t>Convolutional Neural Networks</a:t>
            </a:r>
          </a:p>
          <a:p>
            <a:r>
              <a:rPr lang="en-US" dirty="0"/>
              <a:t>Recurrent Neural Networks</a:t>
            </a:r>
          </a:p>
          <a:p>
            <a:r>
              <a:rPr lang="en-US" dirty="0"/>
              <a:t>Long short-term Memory Networks</a:t>
            </a:r>
          </a:p>
          <a:p>
            <a:r>
              <a:rPr lang="en-US" dirty="0"/>
              <a:t>Gated Recurrent Units.</a:t>
            </a:r>
          </a:p>
          <a:p>
            <a:r>
              <a:rPr lang="en-US" dirty="0"/>
              <a:t>Transfer Learning.</a:t>
            </a:r>
          </a:p>
          <a:p>
            <a:endParaRPr lang="en-US" dirty="0"/>
          </a:p>
        </p:txBody>
      </p:sp>
      <p:sp>
        <p:nvSpPr>
          <p:cNvPr id="8" name="Text Placeholder 7">
            <a:extLst>
              <a:ext uri="{FF2B5EF4-FFF2-40B4-BE49-F238E27FC236}">
                <a16:creationId xmlns:a16="http://schemas.microsoft.com/office/drawing/2014/main" id="{BEB9D3DB-2A92-4AC5-A0A6-0F9FC9B1AFDF}"/>
              </a:ext>
            </a:extLst>
          </p:cNvPr>
          <p:cNvSpPr>
            <a:spLocks noGrp="1"/>
          </p:cNvSpPr>
          <p:nvPr>
            <p:ph type="body" sz="quarter" idx="23"/>
          </p:nvPr>
        </p:nvSpPr>
        <p:spPr>
          <a:xfrm>
            <a:off x="4168321" y="2154555"/>
            <a:ext cx="3726000" cy="381000"/>
          </a:xfrm>
        </p:spPr>
        <p:txBody>
          <a:bodyPr/>
          <a:lstStyle/>
          <a:p>
            <a:r>
              <a:rPr lang="en-US" dirty="0"/>
              <a:t>Deep Neural Networks </a:t>
            </a:r>
          </a:p>
        </p:txBody>
      </p:sp>
      <p:sp>
        <p:nvSpPr>
          <p:cNvPr id="3" name="Subtitle">
            <a:extLst>
              <a:ext uri="{FF2B5EF4-FFF2-40B4-BE49-F238E27FC236}">
                <a16:creationId xmlns:a16="http://schemas.microsoft.com/office/drawing/2014/main" id="{940F81D8-5C7D-4F33-A461-CA45B169FF0D}"/>
              </a:ext>
            </a:extLst>
          </p:cNvPr>
          <p:cNvSpPr>
            <a:spLocks noGrp="1"/>
          </p:cNvSpPr>
          <p:nvPr>
            <p:ph sz="quarter" idx="17"/>
          </p:nvPr>
        </p:nvSpPr>
        <p:spPr>
          <a:xfrm>
            <a:off x="385100" y="2645727"/>
            <a:ext cx="3628710" cy="4718635"/>
          </a:xfrm>
        </p:spPr>
        <p:txBody>
          <a:bodyPr vert="horz" lIns="0" tIns="91440" rIns="0" bIns="91440" rtlCol="0" anchor="t">
            <a:normAutofit/>
          </a:bodyPr>
          <a:lstStyle/>
          <a:p>
            <a:r>
              <a:rPr lang="en-US" dirty="0"/>
              <a:t>McCulloh Pitts model</a:t>
            </a:r>
          </a:p>
          <a:p>
            <a:r>
              <a:rPr lang="en-US" dirty="0"/>
              <a:t>Perceptron model</a:t>
            </a:r>
          </a:p>
          <a:p>
            <a:r>
              <a:rPr lang="en-US" dirty="0"/>
              <a:t>Multilayer Neural Networks</a:t>
            </a:r>
          </a:p>
          <a:p>
            <a:r>
              <a:rPr lang="en-US" dirty="0"/>
              <a:t>Feed Forward Networks</a:t>
            </a:r>
          </a:p>
          <a:p>
            <a:r>
              <a:rPr lang="en-US" dirty="0"/>
              <a:t>Backpropagation</a:t>
            </a:r>
          </a:p>
          <a:p>
            <a:r>
              <a:rPr lang="en-US" dirty="0"/>
              <a:t>Gradient descent</a:t>
            </a:r>
          </a:p>
          <a:p>
            <a:r>
              <a:rPr lang="en-US" dirty="0"/>
              <a:t>Cost Function </a:t>
            </a:r>
          </a:p>
        </p:txBody>
      </p:sp>
      <p:sp>
        <p:nvSpPr>
          <p:cNvPr id="4" name="Text Placeholder">
            <a:extLst>
              <a:ext uri="{FF2B5EF4-FFF2-40B4-BE49-F238E27FC236}">
                <a16:creationId xmlns:a16="http://schemas.microsoft.com/office/drawing/2014/main" id="{F05E50B2-AB22-4A7A-83F4-EBD278039190}"/>
              </a:ext>
            </a:extLst>
          </p:cNvPr>
          <p:cNvSpPr>
            <a:spLocks noGrp="1"/>
          </p:cNvSpPr>
          <p:nvPr>
            <p:ph type="body" sz="quarter" idx="19"/>
          </p:nvPr>
        </p:nvSpPr>
        <p:spPr>
          <a:xfrm>
            <a:off x="285743" y="2154555"/>
            <a:ext cx="3726383" cy="381000"/>
          </a:xfrm>
        </p:spPr>
        <p:txBody>
          <a:bodyPr/>
          <a:lstStyle/>
          <a:p>
            <a:r>
              <a:rPr lang="en-US" dirty="0"/>
              <a:t>Artificial Neural Networks</a:t>
            </a:r>
          </a:p>
        </p:txBody>
      </p:sp>
      <p:sp>
        <p:nvSpPr>
          <p:cNvPr id="2" name="Title">
            <a:extLst>
              <a:ext uri="{FF2B5EF4-FFF2-40B4-BE49-F238E27FC236}">
                <a16:creationId xmlns:a16="http://schemas.microsoft.com/office/drawing/2014/main" id="{6D650731-F75D-4A00-8A26-A472193D371A}"/>
              </a:ext>
            </a:extLst>
          </p:cNvPr>
          <p:cNvSpPr>
            <a:spLocks noGrp="1"/>
          </p:cNvSpPr>
          <p:nvPr>
            <p:ph type="title"/>
          </p:nvPr>
        </p:nvSpPr>
        <p:spPr/>
        <p:txBody>
          <a:bodyPr/>
          <a:lstStyle/>
          <a:p>
            <a:r>
              <a:rPr lang="en-US" dirty="0"/>
              <a:t>Lessons:</a:t>
            </a:r>
          </a:p>
        </p:txBody>
      </p:sp>
      <p:sp>
        <p:nvSpPr>
          <p:cNvPr id="11" name="Footer Placeholder">
            <a:extLst>
              <a:ext uri="{FF2B5EF4-FFF2-40B4-BE49-F238E27FC236}">
                <a16:creationId xmlns:a16="http://schemas.microsoft.com/office/drawing/2014/main" id="{858929A1-E479-4363-A36E-66B1064CC20C}"/>
              </a:ext>
            </a:extLst>
          </p:cNvPr>
          <p:cNvSpPr>
            <a:spLocks noGrp="1"/>
          </p:cNvSpPr>
          <p:nvPr>
            <p:ph type="ftr" sz="quarter" idx="24"/>
          </p:nvPr>
        </p:nvSpPr>
        <p:spPr/>
        <p:txBody>
          <a:bodyPr/>
          <a:lstStyle/>
          <a:p>
            <a:r>
              <a:rPr lang="en-US" dirty="0"/>
              <a:t>CONFIDENTIAL | AUTHORIZED </a:t>
            </a:r>
          </a:p>
        </p:txBody>
      </p:sp>
      <p:sp>
        <p:nvSpPr>
          <p:cNvPr id="10" name="Text Placeholder">
            <a:extLst>
              <a:ext uri="{FF2B5EF4-FFF2-40B4-BE49-F238E27FC236}">
                <a16:creationId xmlns:a16="http://schemas.microsoft.com/office/drawing/2014/main" id="{BA809697-669E-465F-8DF9-1FCBB9492026}"/>
              </a:ext>
            </a:extLst>
          </p:cNvPr>
          <p:cNvSpPr txBox="1">
            <a:spLocks/>
          </p:cNvSpPr>
          <p:nvPr/>
        </p:nvSpPr>
        <p:spPr>
          <a:xfrm>
            <a:off x="285743" y="1653515"/>
            <a:ext cx="3726383" cy="381000"/>
          </a:xfrm>
          <a:prstGeom prst="rect">
            <a:avLst/>
          </a:prstGeom>
          <a:ln w="57150">
            <a:noFill/>
            <a:miter lim="800000"/>
          </a:ln>
        </p:spPr>
        <p:txBody>
          <a:bodyPr vert="horz" lIns="91440" tIns="91440" rIns="91440" bIns="91440" rtlCol="0">
            <a:noAutofit/>
          </a:bodyPr>
          <a:lstStyle>
            <a:lvl1pPr marL="0" indent="0" algn="l" defTabSz="914400" rtl="0" eaLnBrk="1" latinLnBrk="0" hangingPunct="1">
              <a:lnSpc>
                <a:spcPct val="90000"/>
              </a:lnSpc>
              <a:spcBef>
                <a:spcPts val="0"/>
              </a:spcBef>
              <a:buClrTx/>
              <a:buFont typeface="" panose="020B0303030202060203" pitchFamily="34" charset="0"/>
              <a:buNone/>
              <a:defRPr sz="2200" b="1" kern="1200" baseline="0">
                <a:solidFill>
                  <a:schemeClr val="tx1"/>
                </a:solidFill>
                <a:latin typeface="+mn-lt"/>
                <a:ea typeface="+mn-ea"/>
                <a:cs typeface="+mn-cs"/>
              </a:defRPr>
            </a:lvl1pPr>
            <a:lvl2pPr marL="0" indent="0" algn="l" defTabSz="914400" rtl="0" eaLnBrk="1" latinLnBrk="0" hangingPunct="1">
              <a:lnSpc>
                <a:spcPct val="90000"/>
              </a:lnSpc>
              <a:spcBef>
                <a:spcPts val="0"/>
              </a:spcBef>
              <a:buClrTx/>
              <a:buSzPct val="90000"/>
              <a:buFont typeface="" panose="020B0303030202060203"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9pPr>
          </a:lstStyle>
          <a:p>
            <a:r>
              <a:rPr lang="en-US" dirty="0"/>
              <a:t>Lesson-1</a:t>
            </a:r>
          </a:p>
        </p:txBody>
      </p:sp>
      <p:cxnSp>
        <p:nvCxnSpPr>
          <p:cNvPr id="12" name="Straight Connector 11">
            <a:extLst>
              <a:ext uri="{FF2B5EF4-FFF2-40B4-BE49-F238E27FC236}">
                <a16:creationId xmlns:a16="http://schemas.microsoft.com/office/drawing/2014/main" id="{4F947657-5BB0-42ED-BAC5-D1129DF94C81}"/>
              </a:ext>
            </a:extLst>
          </p:cNvPr>
          <p:cNvCxnSpPr>
            <a:cxnSpLocks/>
          </p:cNvCxnSpPr>
          <p:nvPr/>
        </p:nvCxnSpPr>
        <p:spPr>
          <a:xfrm>
            <a:off x="401239" y="2144686"/>
            <a:ext cx="733530"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a:extLst>
              <a:ext uri="{FF2B5EF4-FFF2-40B4-BE49-F238E27FC236}">
                <a16:creationId xmlns:a16="http://schemas.microsoft.com/office/drawing/2014/main" id="{A071FC21-0BF3-4343-A00E-A3FA8137C12F}"/>
              </a:ext>
            </a:extLst>
          </p:cNvPr>
          <p:cNvSpPr txBox="1">
            <a:spLocks/>
          </p:cNvSpPr>
          <p:nvPr/>
        </p:nvSpPr>
        <p:spPr>
          <a:xfrm>
            <a:off x="4154751" y="1648598"/>
            <a:ext cx="3726383" cy="381000"/>
          </a:xfrm>
          <a:prstGeom prst="rect">
            <a:avLst/>
          </a:prstGeom>
          <a:ln w="57150">
            <a:noFill/>
            <a:miter lim="800000"/>
          </a:ln>
        </p:spPr>
        <p:txBody>
          <a:bodyPr vert="horz" lIns="91440" tIns="91440" rIns="91440" bIns="91440" rtlCol="0">
            <a:noAutofit/>
          </a:bodyPr>
          <a:lstStyle>
            <a:lvl1pPr marL="0" indent="0" algn="l" defTabSz="914400" rtl="0" eaLnBrk="1" latinLnBrk="0" hangingPunct="1">
              <a:lnSpc>
                <a:spcPct val="90000"/>
              </a:lnSpc>
              <a:spcBef>
                <a:spcPts val="0"/>
              </a:spcBef>
              <a:buClrTx/>
              <a:buFont typeface="" panose="020B0303030202060203" pitchFamily="34" charset="0"/>
              <a:buNone/>
              <a:defRPr sz="2200" b="1" kern="1200" baseline="0">
                <a:solidFill>
                  <a:schemeClr val="tx1"/>
                </a:solidFill>
                <a:latin typeface="+mn-lt"/>
                <a:ea typeface="+mn-ea"/>
                <a:cs typeface="+mn-cs"/>
              </a:defRPr>
            </a:lvl1pPr>
            <a:lvl2pPr marL="0" indent="0" algn="l" defTabSz="914400" rtl="0" eaLnBrk="1" latinLnBrk="0" hangingPunct="1">
              <a:lnSpc>
                <a:spcPct val="90000"/>
              </a:lnSpc>
              <a:spcBef>
                <a:spcPts val="0"/>
              </a:spcBef>
              <a:buClrTx/>
              <a:buSzPct val="90000"/>
              <a:buFont typeface="" panose="020B0303030202060203"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9pPr>
          </a:lstStyle>
          <a:p>
            <a:r>
              <a:rPr lang="en-US" dirty="0"/>
              <a:t>Lesson-2</a:t>
            </a:r>
          </a:p>
        </p:txBody>
      </p:sp>
      <p:cxnSp>
        <p:nvCxnSpPr>
          <p:cNvPr id="14" name="Straight Connector 13">
            <a:extLst>
              <a:ext uri="{FF2B5EF4-FFF2-40B4-BE49-F238E27FC236}">
                <a16:creationId xmlns:a16="http://schemas.microsoft.com/office/drawing/2014/main" id="{90E482EA-F8D1-4F0B-933D-C3E6B97179E1}"/>
              </a:ext>
            </a:extLst>
          </p:cNvPr>
          <p:cNvCxnSpPr>
            <a:cxnSpLocks/>
          </p:cNvCxnSpPr>
          <p:nvPr/>
        </p:nvCxnSpPr>
        <p:spPr>
          <a:xfrm>
            <a:off x="4260411" y="2129935"/>
            <a:ext cx="733530"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a:extLst>
              <a:ext uri="{FF2B5EF4-FFF2-40B4-BE49-F238E27FC236}">
                <a16:creationId xmlns:a16="http://schemas.microsoft.com/office/drawing/2014/main" id="{BD2EB9E8-82C0-4AFD-8507-954DB8CAD6BA}"/>
              </a:ext>
            </a:extLst>
          </p:cNvPr>
          <p:cNvSpPr txBox="1">
            <a:spLocks/>
          </p:cNvSpPr>
          <p:nvPr/>
        </p:nvSpPr>
        <p:spPr>
          <a:xfrm>
            <a:off x="8063085" y="1653511"/>
            <a:ext cx="3726383" cy="381000"/>
          </a:xfrm>
          <a:prstGeom prst="rect">
            <a:avLst/>
          </a:prstGeom>
          <a:ln w="57150">
            <a:noFill/>
            <a:miter lim="800000"/>
          </a:ln>
        </p:spPr>
        <p:txBody>
          <a:bodyPr vert="horz" lIns="91440" tIns="91440" rIns="91440" bIns="91440" rtlCol="0">
            <a:noAutofit/>
          </a:bodyPr>
          <a:lstStyle>
            <a:lvl1pPr marL="0" indent="0" algn="l" defTabSz="914400" rtl="0" eaLnBrk="1" latinLnBrk="0" hangingPunct="1">
              <a:lnSpc>
                <a:spcPct val="90000"/>
              </a:lnSpc>
              <a:spcBef>
                <a:spcPts val="0"/>
              </a:spcBef>
              <a:buClrTx/>
              <a:buFont typeface="" panose="020B0303030202060203" pitchFamily="34" charset="0"/>
              <a:buNone/>
              <a:defRPr sz="2200" b="1" kern="1200" baseline="0">
                <a:solidFill>
                  <a:schemeClr val="tx1"/>
                </a:solidFill>
                <a:latin typeface="+mn-lt"/>
                <a:ea typeface="+mn-ea"/>
                <a:cs typeface="+mn-cs"/>
              </a:defRPr>
            </a:lvl1pPr>
            <a:lvl2pPr marL="0" indent="0" algn="l" defTabSz="914400" rtl="0" eaLnBrk="1" latinLnBrk="0" hangingPunct="1">
              <a:lnSpc>
                <a:spcPct val="90000"/>
              </a:lnSpc>
              <a:spcBef>
                <a:spcPts val="0"/>
              </a:spcBef>
              <a:buClrTx/>
              <a:buSzPct val="90000"/>
              <a:buFont typeface="" panose="020B0303030202060203"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Tx/>
              <a:buFont typeface="" panose="020B0303030202060203" pitchFamily="34" charset="0"/>
              <a:buNone/>
              <a:defRPr sz="2400" kern="1200">
                <a:solidFill>
                  <a:schemeClr val="tx1"/>
                </a:solidFill>
                <a:latin typeface="+mn-lt"/>
                <a:ea typeface="+mn-ea"/>
                <a:cs typeface="+mn-cs"/>
              </a:defRPr>
            </a:lvl9pPr>
          </a:lstStyle>
          <a:p>
            <a:r>
              <a:rPr lang="en-US" dirty="0"/>
              <a:t>Lesson-3</a:t>
            </a:r>
          </a:p>
        </p:txBody>
      </p:sp>
      <p:cxnSp>
        <p:nvCxnSpPr>
          <p:cNvPr id="16" name="Straight Connector 15">
            <a:extLst>
              <a:ext uri="{FF2B5EF4-FFF2-40B4-BE49-F238E27FC236}">
                <a16:creationId xmlns:a16="http://schemas.microsoft.com/office/drawing/2014/main" id="{4532FA22-7826-4701-B760-B4CD81CF5D3B}"/>
              </a:ext>
            </a:extLst>
          </p:cNvPr>
          <p:cNvCxnSpPr>
            <a:cxnSpLocks/>
          </p:cNvCxnSpPr>
          <p:nvPr/>
        </p:nvCxnSpPr>
        <p:spPr>
          <a:xfrm>
            <a:off x="8168745" y="2134848"/>
            <a:ext cx="733530"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8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9FF006-51AC-4478-B4B8-FE69E3EB2021}"/>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315A51ED-33C6-4815-8CF5-F5134EEB540C}"/>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20</a:t>
            </a:fld>
            <a:endParaRPr lang="en-US" dirty="0"/>
          </a:p>
        </p:txBody>
      </p:sp>
      <p:sp>
        <p:nvSpPr>
          <p:cNvPr id="4" name="Content Placeholder 3">
            <a:extLst>
              <a:ext uri="{FF2B5EF4-FFF2-40B4-BE49-F238E27FC236}">
                <a16:creationId xmlns:a16="http://schemas.microsoft.com/office/drawing/2014/main" id="{6D18DEA6-72DB-4BDD-B562-8E198DEBEF67}"/>
              </a:ext>
            </a:extLst>
          </p:cNvPr>
          <p:cNvSpPr>
            <a:spLocks noGrp="1"/>
          </p:cNvSpPr>
          <p:nvPr>
            <p:ph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rlito"/>
                <a:cs typeface="Times New Roman" panose="02020603050405020304" pitchFamily="18" charset="0"/>
              </a:rPr>
              <a:t>Multiple iterations known as </a:t>
            </a:r>
            <a:r>
              <a:rPr lang="en-US" sz="2000" i="1" dirty="0">
                <a:effectLst/>
                <a:latin typeface="Times New Roman" panose="02020603050405020304" pitchFamily="18" charset="0"/>
                <a:ea typeface="Carlito"/>
                <a:cs typeface="Times New Roman" panose="02020603050405020304" pitchFamily="18" charset="0"/>
              </a:rPr>
              <a:t>epochs</a:t>
            </a:r>
            <a:r>
              <a:rPr lang="en-US" sz="2000" dirty="0">
                <a:effectLst/>
                <a:latin typeface="Times New Roman" panose="02020603050405020304" pitchFamily="18" charset="0"/>
                <a:ea typeface="Carlito"/>
                <a:cs typeface="Times New Roman" panose="02020603050405020304" pitchFamily="18" charset="0"/>
              </a:rPr>
              <a:t> are carried out to train a deep neural network.</a:t>
            </a:r>
          </a:p>
          <a:p>
            <a:pPr marL="342900" marR="0" lvl="0" indent="-342900">
              <a:lnSpc>
                <a:spcPct val="150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rlito"/>
                <a:cs typeface="Times New Roman" panose="02020603050405020304" pitchFamily="18" charset="0"/>
              </a:rPr>
              <a:t>Random initialization values are assigned to weights(w) and bias(b) values are assigned for the first epoch. </a:t>
            </a:r>
          </a:p>
          <a:p>
            <a:pPr marL="342900" marR="0" lvl="0" indent="-342900">
              <a:lnSpc>
                <a:spcPct val="150000"/>
              </a:lnSpc>
              <a:spcBef>
                <a:spcPts val="0"/>
              </a:spcBef>
              <a:spcAft>
                <a:spcPts val="0"/>
              </a:spcAft>
              <a:buFont typeface="Symbol" panose="05050102010706020507" pitchFamily="18" charset="2"/>
              <a:buChar char=""/>
            </a:pPr>
            <a:r>
              <a:rPr lang="en-US" sz="2000" dirty="0">
                <a:latin typeface="Times New Roman" panose="02020603050405020304" pitchFamily="18" charset="0"/>
                <a:ea typeface="Carlito"/>
                <a:cs typeface="Times New Roman" panose="02020603050405020304" pitchFamily="18" charset="0"/>
              </a:rPr>
              <a:t>Later</a:t>
            </a:r>
            <a:r>
              <a:rPr lang="en-US" sz="2000" dirty="0">
                <a:effectLst/>
                <a:latin typeface="Times New Roman" panose="02020603050405020304" pitchFamily="18" charset="0"/>
                <a:ea typeface="Carlito"/>
                <a:cs typeface="Times New Roman" panose="02020603050405020304" pitchFamily="18" charset="0"/>
              </a:rPr>
              <a:t> the process is as follows.</a:t>
            </a:r>
          </a:p>
          <a:p>
            <a:pPr marL="342900" marR="0" lvl="0" indent="-342900">
              <a:lnSpc>
                <a:spcPct val="150000"/>
              </a:lnSpc>
              <a:spcBef>
                <a:spcPts val="0"/>
              </a:spcBef>
              <a:spcAft>
                <a:spcPts val="0"/>
              </a:spcAft>
              <a:buFont typeface="+mj-lt"/>
              <a:buAutoNum type="arabicParenR"/>
            </a:pPr>
            <a:r>
              <a:rPr lang="en-US" sz="1800" dirty="0">
                <a:effectLst/>
                <a:latin typeface="Times New Roman" panose="02020603050405020304" pitchFamily="18" charset="0"/>
                <a:ea typeface="Carlito"/>
                <a:cs typeface="Times New Roman" panose="02020603050405020304" pitchFamily="18" charset="0"/>
              </a:rPr>
              <a:t>Features of data observations with known labels are generally grouped into batches. (also referred as mini-batches).</a:t>
            </a:r>
          </a:p>
          <a:p>
            <a:pPr marL="342900" marR="0" lvl="0" indent="-342900">
              <a:lnSpc>
                <a:spcPct val="150000"/>
              </a:lnSpc>
              <a:spcBef>
                <a:spcPts val="0"/>
              </a:spcBef>
              <a:spcAft>
                <a:spcPts val="0"/>
              </a:spcAft>
              <a:buFont typeface="+mj-lt"/>
              <a:buAutoNum type="arabicParenR"/>
            </a:pPr>
            <a:r>
              <a:rPr lang="en-US" sz="1800" dirty="0">
                <a:effectLst/>
                <a:latin typeface="Times New Roman" panose="02020603050405020304" pitchFamily="18" charset="0"/>
                <a:ea typeface="Carlito"/>
                <a:cs typeface="Times New Roman" panose="02020603050405020304" pitchFamily="18" charset="0"/>
              </a:rPr>
              <a:t>The neurons with activation functions applied are sent to the next layer until output are generated.</a:t>
            </a:r>
          </a:p>
          <a:p>
            <a:pPr marL="342900" marR="0" lvl="0" indent="-342900">
              <a:lnSpc>
                <a:spcPct val="150000"/>
              </a:lnSpc>
              <a:spcBef>
                <a:spcPts val="0"/>
              </a:spcBef>
              <a:spcAft>
                <a:spcPts val="0"/>
              </a:spcAft>
              <a:buFont typeface="+mj-lt"/>
              <a:buAutoNum type="arabicParenR"/>
            </a:pPr>
            <a:r>
              <a:rPr lang="en-US" sz="1800" dirty="0">
                <a:effectLst/>
                <a:latin typeface="Times New Roman" panose="02020603050405020304" pitchFamily="18" charset="0"/>
                <a:ea typeface="Carlito"/>
                <a:cs typeface="Times New Roman" panose="02020603050405020304" pitchFamily="18" charset="0"/>
              </a:rPr>
              <a:t>The error is calculated.</a:t>
            </a:r>
          </a:p>
          <a:p>
            <a:pPr marL="342900" marR="0" lvl="0" indent="-342900">
              <a:lnSpc>
                <a:spcPct val="150000"/>
              </a:lnSpc>
              <a:spcBef>
                <a:spcPts val="0"/>
              </a:spcBef>
              <a:spcAft>
                <a:spcPts val="0"/>
              </a:spcAft>
              <a:buFont typeface="+mj-lt"/>
              <a:buAutoNum type="arabicParenR"/>
            </a:pPr>
            <a:r>
              <a:rPr lang="en-US" sz="1800" dirty="0">
                <a:effectLst/>
                <a:latin typeface="Times New Roman" panose="02020603050405020304" pitchFamily="18" charset="0"/>
                <a:ea typeface="Carlito"/>
                <a:cs typeface="Times New Roman" panose="02020603050405020304" pitchFamily="18" charset="0"/>
              </a:rPr>
              <a:t>The revised weights are calculated, and adjustments are done to the neuron weights.</a:t>
            </a:r>
          </a:p>
          <a:p>
            <a:pPr marL="342900" marR="0" lvl="0" indent="-342900">
              <a:lnSpc>
                <a:spcPct val="150000"/>
              </a:lnSpc>
              <a:spcBef>
                <a:spcPts val="0"/>
              </a:spcBef>
              <a:spcAft>
                <a:spcPts val="0"/>
              </a:spcAft>
              <a:buFont typeface="+mj-lt"/>
              <a:buAutoNum type="arabicParenR"/>
            </a:pPr>
            <a:r>
              <a:rPr lang="en-US" sz="1800" dirty="0">
                <a:effectLst/>
                <a:latin typeface="Times New Roman" panose="02020603050405020304" pitchFamily="18" charset="0"/>
                <a:ea typeface="Carlito"/>
                <a:cs typeface="Times New Roman" panose="02020603050405020304" pitchFamily="18" charset="0"/>
              </a:rPr>
              <a:t>The next epoch repeats the forward pass with revised weights and bias values to improvise the model accuracy. </a:t>
            </a:r>
          </a:p>
          <a:p>
            <a:endParaRPr lang="en-US" dirty="0"/>
          </a:p>
        </p:txBody>
      </p:sp>
      <p:sp>
        <p:nvSpPr>
          <p:cNvPr id="5" name="Title 4">
            <a:extLst>
              <a:ext uri="{FF2B5EF4-FFF2-40B4-BE49-F238E27FC236}">
                <a16:creationId xmlns:a16="http://schemas.microsoft.com/office/drawing/2014/main" id="{FA5CC311-0C4B-4B43-BFFE-C241195BDD00}"/>
              </a:ext>
            </a:extLst>
          </p:cNvPr>
          <p:cNvSpPr>
            <a:spLocks noGrp="1"/>
          </p:cNvSpPr>
          <p:nvPr>
            <p:ph type="title"/>
          </p:nvPr>
        </p:nvSpPr>
        <p:spPr/>
        <p:txBody>
          <a:bodyPr/>
          <a:lstStyle/>
          <a:p>
            <a:r>
              <a:rPr lang="en-US" dirty="0"/>
              <a:t>Training a neural network</a:t>
            </a:r>
          </a:p>
        </p:txBody>
      </p:sp>
    </p:spTree>
    <p:extLst>
      <p:ext uri="{BB962C8B-B14F-4D97-AF65-F5344CB8AC3E}">
        <p14:creationId xmlns:p14="http://schemas.microsoft.com/office/powerpoint/2010/main" val="188892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D44560-B0B1-4EBA-8BCC-83002F60D35E}"/>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55126DA8-E644-43ED-8613-24E82DEDCBD6}"/>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21</a:t>
            </a:fld>
            <a:endParaRPr lang="en-US" dirty="0"/>
          </a:p>
        </p:txBody>
      </p:sp>
      <p:sp>
        <p:nvSpPr>
          <p:cNvPr id="4" name="Content Placeholder 3">
            <a:extLst>
              <a:ext uri="{FF2B5EF4-FFF2-40B4-BE49-F238E27FC236}">
                <a16:creationId xmlns:a16="http://schemas.microsoft.com/office/drawing/2014/main" id="{0A67CEEA-F99F-4F98-87FD-2414A7BBE3BE}"/>
              </a:ext>
            </a:extLst>
          </p:cNvPr>
          <p:cNvSpPr>
            <a:spLocks noGrp="1"/>
          </p:cNvSpPr>
          <p:nvPr>
            <p:ph idx="1"/>
          </p:nvPr>
        </p:nvSpPr>
        <p:spPr/>
        <p:txBody>
          <a:bodyPr/>
          <a:lstStyle/>
          <a:p>
            <a:pPr>
              <a:lnSpc>
                <a:spcPct val="150000"/>
              </a:lnSpc>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Convolutional Neural Networks (CNNs) are Deep Learning methodologies that take an input image and give importance (weights and biases) to distinct entities in the image, allowing them to be distinguished. </a:t>
            </a:r>
          </a:p>
          <a:p>
            <a:pPr>
              <a:lnSpc>
                <a:spcPct val="150000"/>
              </a:lnSpc>
            </a:pPr>
            <a:r>
              <a:rPr lang="en-US" sz="2000" dirty="0">
                <a:latin typeface="Times New Roman" panose="02020603050405020304" pitchFamily="18" charset="0"/>
                <a:ea typeface="Carlito"/>
                <a:cs typeface="Times New Roman" panose="02020603050405020304" pitchFamily="18" charset="0"/>
              </a:rPr>
              <a:t>Like </a:t>
            </a:r>
            <a:r>
              <a:rPr lang="en-US" sz="2000" dirty="0">
                <a:effectLst/>
                <a:latin typeface="Times New Roman" panose="02020603050405020304" pitchFamily="18" charset="0"/>
                <a:ea typeface="Carlito"/>
                <a:cs typeface="Times New Roman" panose="02020603050405020304" pitchFamily="18" charset="0"/>
              </a:rPr>
              <a:t>the neuron connection pattern in the human brain.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Capture the Spatial and Temporal correlations in a picture by applying filters. </a:t>
            </a:r>
          </a:p>
          <a:p>
            <a:pPr>
              <a:lnSpc>
                <a:spcPct val="150000"/>
              </a:lnSpc>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Consider an example of a three-color input image (red, green, and blue) (RGB).</a:t>
            </a:r>
            <a:endParaRPr lang="en-US" sz="2000" dirty="0">
              <a:effectLst/>
              <a:latin typeface="Times New Roman" panose="02020603050405020304" pitchFamily="18" charset="0"/>
              <a:ea typeface="Carlito"/>
              <a:cs typeface="Times New Roman" panose="02020603050405020304" pitchFamily="18" charset="0"/>
            </a:endParaRPr>
          </a:p>
          <a:p>
            <a:endParaRPr lang="en-US" dirty="0"/>
          </a:p>
        </p:txBody>
      </p:sp>
      <p:sp>
        <p:nvSpPr>
          <p:cNvPr id="5" name="Title 4">
            <a:extLst>
              <a:ext uri="{FF2B5EF4-FFF2-40B4-BE49-F238E27FC236}">
                <a16:creationId xmlns:a16="http://schemas.microsoft.com/office/drawing/2014/main" id="{598BD9A3-98C3-4B34-AD65-0E933A25FBC4}"/>
              </a:ext>
            </a:extLst>
          </p:cNvPr>
          <p:cNvSpPr>
            <a:spLocks noGrp="1"/>
          </p:cNvSpPr>
          <p:nvPr>
            <p:ph type="title"/>
          </p:nvPr>
        </p:nvSpPr>
        <p:spPr/>
        <p:txBody>
          <a:bodyPr/>
          <a:lstStyle/>
          <a:p>
            <a:r>
              <a:rPr lang="en-US" dirty="0"/>
              <a:t>Convolutional neural networks</a:t>
            </a:r>
          </a:p>
        </p:txBody>
      </p:sp>
      <p:pic>
        <p:nvPicPr>
          <p:cNvPr id="6" name="Picture 5" descr="A picture containing diagram&#10;&#10;Description automatically generated">
            <a:extLst>
              <a:ext uri="{FF2B5EF4-FFF2-40B4-BE49-F238E27FC236}">
                <a16:creationId xmlns:a16="http://schemas.microsoft.com/office/drawing/2014/main" id="{BD18E693-4222-411A-8A98-A553620C4CDE}"/>
              </a:ext>
            </a:extLst>
          </p:cNvPr>
          <p:cNvPicPr>
            <a:picLocks noChangeAspect="1"/>
          </p:cNvPicPr>
          <p:nvPr/>
        </p:nvPicPr>
        <p:blipFill>
          <a:blip r:embed="rId4">
            <a:extLst>
              <a:ext uri="{28A0092B-C50C-407E-A947-70E740481C1C}">
                <a14:useLocalDpi xmlns:a14="http://schemas.microsoft.com/office/drawing/2010/main" val="0"/>
              </a:ext>
            </a:extLst>
          </a:blip>
          <a:srcRect b="2386"/>
          <a:stretch>
            <a:fillRect/>
          </a:stretch>
        </p:blipFill>
        <p:spPr bwMode="auto">
          <a:xfrm>
            <a:off x="4011461" y="3547481"/>
            <a:ext cx="3819525" cy="2857500"/>
          </a:xfrm>
          <a:prstGeom prst="rect">
            <a:avLst/>
          </a:prstGeom>
          <a:noFill/>
          <a:ln>
            <a:noFill/>
          </a:ln>
        </p:spPr>
      </p:pic>
    </p:spTree>
    <p:extLst>
      <p:ext uri="{BB962C8B-B14F-4D97-AF65-F5344CB8AC3E}">
        <p14:creationId xmlns:p14="http://schemas.microsoft.com/office/powerpoint/2010/main" val="366139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D34DFE-38BE-41A3-BAF8-733FE4A55A83}"/>
              </a:ext>
            </a:extLst>
          </p:cNvPr>
          <p:cNvSpPr>
            <a:spLocks noGrp="1"/>
          </p:cNvSpPr>
          <p:nvPr>
            <p:ph type="body" sz="half" idx="2"/>
          </p:nvPr>
        </p:nvSpPr>
        <p:spPr/>
        <p:txBody>
          <a:bodyPr/>
          <a:lstStyle/>
          <a:p>
            <a:pPr marL="342900" indent="-342900" algn="just">
              <a:lnSpc>
                <a:spcPct val="100000"/>
              </a:lnSpc>
              <a:buFont typeface="Arial" panose="020B0604020202020204" pitchFamily="34" charset="0"/>
              <a:buChar char="•"/>
            </a:pP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onvolution is measuring how two functions overlap in an integral way as they pass over.</a:t>
            </a:r>
          </a:p>
          <a:p>
            <a:pPr marL="342900" indent="-342900" algn="just">
              <a:lnSpc>
                <a:spcPct val="100000"/>
              </a:lnSpc>
              <a:buFont typeface="Arial" panose="020B0604020202020204" pitchFamily="34" charset="0"/>
              <a:buChar char="•"/>
            </a:pPr>
            <a:r>
              <a:rPr lang="en-US" sz="2400" dirty="0">
                <a:effectLst/>
                <a:latin typeface="Times New Roman" panose="02020603050405020304" pitchFamily="18" charset="0"/>
                <a:ea typeface="Carlito"/>
                <a:cs typeface="Times New Roman" panose="02020603050405020304" pitchFamily="18" charset="0"/>
              </a:rPr>
              <a:t> One matrix is a kernel, and the other is the data portion overlapping with the kernel.</a:t>
            </a:r>
          </a:p>
          <a:p>
            <a:pPr marL="342900" indent="-342900" algn="just">
              <a:lnSpc>
                <a:spcPct val="100000"/>
              </a:lnSpc>
              <a:buFont typeface="Arial" panose="020B0604020202020204" pitchFamily="34" charset="0"/>
              <a:buChar char="•"/>
            </a:pP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kernel helps to extract features from the image.</a:t>
            </a:r>
            <a:endParaRPr lang="en-US" sz="2400" dirty="0">
              <a:effectLst/>
              <a:latin typeface="Times New Roman" panose="02020603050405020304" pitchFamily="18" charset="0"/>
              <a:ea typeface="Carlito"/>
              <a:cs typeface="Times New Roman" panose="02020603050405020304" pitchFamily="18" charset="0"/>
            </a:endParaRPr>
          </a:p>
          <a:p>
            <a:pPr marL="342900" indent="-342900" algn="just">
              <a:buFont typeface="Arial" panose="020B0604020202020204" pitchFamily="34" charset="0"/>
              <a:buChar char="•"/>
            </a:pPr>
            <a:endPar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2E989F5F-A63D-48B0-9193-AF2B8ACF44B5}"/>
              </a:ext>
            </a:extLst>
          </p:cNvPr>
          <p:cNvSpPr>
            <a:spLocks noGrp="1"/>
          </p:cNvSpPr>
          <p:nvPr>
            <p:ph type="title"/>
          </p:nvPr>
        </p:nvSpPr>
        <p:spPr/>
        <p:txBody>
          <a:bodyPr/>
          <a:lstStyle/>
          <a:p>
            <a:r>
              <a:rPr lang="en-US" dirty="0"/>
              <a:t>Convolution Neural Networks</a:t>
            </a:r>
            <a:br>
              <a:rPr lang="en-US" dirty="0"/>
            </a:br>
            <a:endParaRPr lang="en-US" dirty="0"/>
          </a:p>
        </p:txBody>
      </p:sp>
      <p:sp>
        <p:nvSpPr>
          <p:cNvPr id="5" name="Slide Number Placeholder 4">
            <a:extLst>
              <a:ext uri="{FF2B5EF4-FFF2-40B4-BE49-F238E27FC236}">
                <a16:creationId xmlns:a16="http://schemas.microsoft.com/office/drawing/2014/main" id="{151B5A3F-514A-4920-9263-7077A56D1975}"/>
              </a:ext>
            </a:extLst>
          </p:cNvPr>
          <p:cNvSpPr>
            <a:spLocks noGrp="1"/>
          </p:cNvSpPr>
          <p:nvPr>
            <p:ph type="sldNum" sz="quarter" idx="20"/>
          </p:nvPr>
        </p:nvSpPr>
        <p:spPr/>
        <p:txBody>
          <a:bodyPr/>
          <a:lstStyle/>
          <a:p>
            <a:pPr defTabSz="1088421"/>
            <a:fld id="{104FC826-72BB-4AF1-BA01-A94F7396A7DC}" type="slidenum">
              <a:rPr lang="en-US" smtClean="0"/>
              <a:pPr defTabSz="1088421"/>
              <a:t>22</a:t>
            </a:fld>
            <a:endParaRPr lang="en-US" dirty="0"/>
          </a:p>
        </p:txBody>
      </p:sp>
      <p:sp>
        <p:nvSpPr>
          <p:cNvPr id="6" name="Footer Placeholder 5">
            <a:extLst>
              <a:ext uri="{FF2B5EF4-FFF2-40B4-BE49-F238E27FC236}">
                <a16:creationId xmlns:a16="http://schemas.microsoft.com/office/drawing/2014/main" id="{9E9F7770-4374-4F7C-821E-DE5022BDF20A}"/>
              </a:ext>
            </a:extLst>
          </p:cNvPr>
          <p:cNvSpPr>
            <a:spLocks noGrp="1"/>
          </p:cNvSpPr>
          <p:nvPr>
            <p:ph type="ftr" sz="quarter" idx="19"/>
          </p:nvPr>
        </p:nvSpPr>
        <p:spPr/>
        <p:txBody>
          <a:bodyPr/>
          <a:lstStyle/>
          <a:p>
            <a:r>
              <a:rPr lang="en-US"/>
              <a:t>CONFIDENTIAL | AUTHORIZED </a:t>
            </a:r>
            <a:endParaRPr lang="en-US"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3A60B163-8B47-4359-A952-E596E8B55936}"/>
              </a:ext>
            </a:extLst>
          </p:cNvPr>
          <p:cNvPicPr>
            <a:picLocks noGrp="1" noChangeAspect="1"/>
          </p:cNvPicPr>
          <p:nvPr>
            <p:ph sz="quarter" idx="18"/>
          </p:nvPr>
        </p:nvPicPr>
        <p:blipFill>
          <a:blip r:embed="rId2">
            <a:extLst>
              <a:ext uri="{28A0092B-C50C-407E-A947-70E740481C1C}">
                <a14:useLocalDpi xmlns:a14="http://schemas.microsoft.com/office/drawing/2010/main" val="0"/>
              </a:ext>
            </a:extLst>
          </a:blip>
          <a:srcRect/>
          <a:stretch>
            <a:fillRect/>
          </a:stretch>
        </p:blipFill>
        <p:spPr bwMode="auto">
          <a:xfrm>
            <a:off x="385763" y="1135627"/>
            <a:ext cx="7843837" cy="4867692"/>
          </a:xfrm>
          <a:prstGeom prst="rect">
            <a:avLst/>
          </a:prstGeom>
          <a:noFill/>
          <a:ln>
            <a:noFill/>
          </a:ln>
        </p:spPr>
      </p:pic>
      <p:sp>
        <p:nvSpPr>
          <p:cNvPr id="9" name="Text Placeholder 2">
            <a:extLst>
              <a:ext uri="{FF2B5EF4-FFF2-40B4-BE49-F238E27FC236}">
                <a16:creationId xmlns:a16="http://schemas.microsoft.com/office/drawing/2014/main" id="{592EA4E0-940F-4754-9CA9-30A788A3208A}"/>
              </a:ext>
            </a:extLst>
          </p:cNvPr>
          <p:cNvSpPr txBox="1">
            <a:spLocks/>
          </p:cNvSpPr>
          <p:nvPr/>
        </p:nvSpPr>
        <p:spPr>
          <a:xfrm>
            <a:off x="281746" y="704332"/>
            <a:ext cx="11502268" cy="381000"/>
          </a:xfrm>
          <a:prstGeom prst="rect">
            <a:avLst/>
          </a:prstGeom>
        </p:spPr>
        <p:txBody>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indent="0" algn="ctr">
              <a:buNone/>
            </a:pPr>
            <a:r>
              <a:rPr lang="en-US" dirty="0"/>
              <a:t>Convolutional Layer - kernel</a:t>
            </a:r>
          </a:p>
        </p:txBody>
      </p:sp>
    </p:spTree>
    <p:extLst>
      <p:ext uri="{BB962C8B-B14F-4D97-AF65-F5344CB8AC3E}">
        <p14:creationId xmlns:p14="http://schemas.microsoft.com/office/powerpoint/2010/main" val="15323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F6B48D-FD77-409E-9109-608D218EFF09}"/>
              </a:ext>
            </a:extLst>
          </p:cNvPr>
          <p:cNvSpPr>
            <a:spLocks noGrp="1"/>
          </p:cNvSpPr>
          <p:nvPr>
            <p:ph sz="quarter" idx="18"/>
          </p:nvPr>
        </p:nvSpPr>
        <p:spPr/>
        <p:txBody>
          <a:bodyPr>
            <a:normAutofit fontScale="85000" lnSpcReduction="20000"/>
          </a:bodyPr>
          <a:lstStyle/>
          <a:p>
            <a:pPr>
              <a:lnSpc>
                <a:spcPct val="150000"/>
              </a:lnSpc>
            </a:pPr>
            <a:r>
              <a:rPr lang="en-IN" sz="2400" dirty="0">
                <a:solidFill>
                  <a:srgbClr val="000000"/>
                </a:solidFill>
                <a:latin typeface="Times New Roman" panose="02020603050405020304" pitchFamily="18" charset="0"/>
                <a:ea typeface="Calibri" panose="020F0502020204030204" pitchFamily="34" charset="0"/>
              </a:rPr>
              <a:t>L</a:t>
            </a:r>
            <a:r>
              <a:rPr lang="en-IN" sz="2400" dirty="0">
                <a:solidFill>
                  <a:srgbClr val="000000"/>
                </a:solidFill>
                <a:effectLst/>
                <a:latin typeface="Times New Roman" panose="02020603050405020304" pitchFamily="18" charset="0"/>
                <a:ea typeface="Calibri" panose="020F0502020204030204" pitchFamily="34" charset="0"/>
              </a:rPr>
              <a:t>imits the number of parameters and calculations in the network by steadily shrinking the spatial dimension of the representation.</a:t>
            </a:r>
          </a:p>
          <a:p>
            <a:pPr>
              <a:lnSpc>
                <a:spcPct val="150000"/>
              </a:lnSpc>
            </a:pPr>
            <a:endParaRPr lang="en-IN" sz="2400" dirty="0">
              <a:solidFill>
                <a:srgbClr val="000000"/>
              </a:solidFill>
              <a:effectLst/>
              <a:latin typeface="Times New Roman" panose="02020603050405020304" pitchFamily="18" charset="0"/>
              <a:ea typeface="Calibri" panose="020F0502020204030204" pitchFamily="34" charset="0"/>
            </a:endParaRPr>
          </a:p>
          <a:p>
            <a:pPr>
              <a:lnSpc>
                <a:spcPct val="150000"/>
              </a:lnSpc>
            </a:pPr>
            <a:endParaRPr lang="en-IN" sz="2400" dirty="0">
              <a:solidFill>
                <a:srgbClr val="000000"/>
              </a:solidFill>
              <a:latin typeface="Times New Roman" panose="02020603050405020304" pitchFamily="18" charset="0"/>
              <a:ea typeface="Calibri" panose="020F0502020204030204" pitchFamily="34" charset="0"/>
            </a:endParaRPr>
          </a:p>
          <a:p>
            <a:pPr>
              <a:lnSpc>
                <a:spcPct val="150000"/>
              </a:lnSpc>
            </a:pPr>
            <a:endParaRPr lang="en-IN" sz="2400" dirty="0">
              <a:solidFill>
                <a:srgbClr val="000000"/>
              </a:solidFill>
              <a:effectLst/>
              <a:latin typeface="Times New Roman" panose="02020603050405020304" pitchFamily="18" charset="0"/>
              <a:ea typeface="Calibri" panose="020F0502020204030204" pitchFamily="34" charset="0"/>
            </a:endParaRPr>
          </a:p>
          <a:p>
            <a:pPr>
              <a:lnSpc>
                <a:spcPct val="150000"/>
              </a:lnSpc>
            </a:pPr>
            <a:endParaRPr lang="en-IN" sz="2400" dirty="0">
              <a:solidFill>
                <a:srgbClr val="000000"/>
              </a:solidFill>
              <a:effectLst/>
              <a:latin typeface="Times New Roman" panose="02020603050405020304" pitchFamily="18" charset="0"/>
              <a:ea typeface="Calibri" panose="020F0502020204030204" pitchFamily="34" charset="0"/>
            </a:endParaRPr>
          </a:p>
          <a:p>
            <a:pPr>
              <a:lnSpc>
                <a:spcPct val="150000"/>
              </a:lnSpc>
            </a:pPr>
            <a:r>
              <a:rPr lang="en-IN" sz="2400" dirty="0">
                <a:solidFill>
                  <a:srgbClr val="000000"/>
                </a:solidFill>
                <a:effectLst/>
                <a:latin typeface="Times New Roman" panose="02020603050405020304" pitchFamily="18" charset="0"/>
                <a:ea typeface="Calibri" panose="020F0502020204030204" pitchFamily="34" charset="0"/>
              </a:rPr>
              <a:t>There are three types of pooling: maximum pooling ,average pooling and minimum pooling</a:t>
            </a:r>
          </a:p>
          <a:p>
            <a:pPr>
              <a:lnSpc>
                <a:spcPct val="150000"/>
              </a:lnSpc>
            </a:pPr>
            <a:r>
              <a:rPr lang="en-IN" sz="2400" dirty="0">
                <a:solidFill>
                  <a:srgbClr val="000000"/>
                </a:solidFill>
                <a:effectLst/>
                <a:latin typeface="Times New Roman" panose="02020603050405020304" pitchFamily="18" charset="0"/>
                <a:ea typeface="Calibri" panose="020F0502020204030204" pitchFamily="34" charset="0"/>
              </a:rPr>
              <a:t>Max Pooling extracts the maximum value from the portion of the image covered by the Kernel.</a:t>
            </a:r>
            <a:endParaRPr lang="en-IN" sz="2400" dirty="0">
              <a:solidFill>
                <a:srgbClr val="000000"/>
              </a:solidFill>
              <a:latin typeface="Times New Roman" panose="02020603050405020304" pitchFamily="18" charset="0"/>
              <a:ea typeface="Calibri" panose="020F0502020204030204" pitchFamily="34" charset="0"/>
            </a:endParaRPr>
          </a:p>
          <a:p>
            <a:pPr>
              <a:lnSpc>
                <a:spcPct val="150000"/>
              </a:lnSpc>
            </a:pPr>
            <a:r>
              <a:rPr lang="en-IN" sz="2400" dirty="0">
                <a:solidFill>
                  <a:srgbClr val="000000"/>
                </a:solidFill>
                <a:effectLst/>
                <a:latin typeface="Times New Roman" panose="02020603050405020304" pitchFamily="18" charset="0"/>
                <a:ea typeface="Calibri" panose="020F0502020204030204" pitchFamily="34" charset="0"/>
              </a:rPr>
              <a:t>Average Pooling returns the average of all the values from the image's Kernel section.</a:t>
            </a:r>
          </a:p>
          <a:p>
            <a:pPr>
              <a:lnSpc>
                <a:spcPct val="150000"/>
              </a:lnSpc>
            </a:pPr>
            <a:r>
              <a:rPr lang="en-IN" sz="2400" dirty="0">
                <a:solidFill>
                  <a:srgbClr val="000000"/>
                </a:solidFill>
                <a:effectLst/>
                <a:latin typeface="Times New Roman" panose="02020603050405020304" pitchFamily="18" charset="0"/>
                <a:ea typeface="Calibri" panose="020F0502020204030204" pitchFamily="34" charset="0"/>
              </a:rPr>
              <a:t>Minimum pooling gives minimum value.</a:t>
            </a:r>
            <a:endParaRPr lang="en-US" sz="2400" dirty="0"/>
          </a:p>
          <a:p>
            <a:endParaRPr lang="en-US" dirty="0"/>
          </a:p>
        </p:txBody>
      </p:sp>
      <p:sp>
        <p:nvSpPr>
          <p:cNvPr id="3" name="Text Placeholder 2">
            <a:extLst>
              <a:ext uri="{FF2B5EF4-FFF2-40B4-BE49-F238E27FC236}">
                <a16:creationId xmlns:a16="http://schemas.microsoft.com/office/drawing/2014/main" id="{086F3AFD-0AAA-4474-9FBC-EC561F5D9250}"/>
              </a:ext>
            </a:extLst>
          </p:cNvPr>
          <p:cNvSpPr>
            <a:spLocks noGrp="1"/>
          </p:cNvSpPr>
          <p:nvPr>
            <p:ph type="body" sz="quarter" idx="13"/>
          </p:nvPr>
        </p:nvSpPr>
        <p:spPr/>
        <p:txBody>
          <a:bodyPr/>
          <a:lstStyle/>
          <a:p>
            <a:r>
              <a:rPr lang="en-US" dirty="0"/>
              <a:t>Pooling/sub-sampling</a:t>
            </a:r>
          </a:p>
        </p:txBody>
      </p:sp>
      <p:sp>
        <p:nvSpPr>
          <p:cNvPr id="4" name="Title 3">
            <a:extLst>
              <a:ext uri="{FF2B5EF4-FFF2-40B4-BE49-F238E27FC236}">
                <a16:creationId xmlns:a16="http://schemas.microsoft.com/office/drawing/2014/main" id="{706206E7-F790-4C13-A4ED-D95B6E40BE45}"/>
              </a:ext>
            </a:extLst>
          </p:cNvPr>
          <p:cNvSpPr>
            <a:spLocks noGrp="1"/>
          </p:cNvSpPr>
          <p:nvPr>
            <p:ph type="title"/>
          </p:nvPr>
        </p:nvSpPr>
        <p:spPr/>
        <p:txBody>
          <a:bodyPr/>
          <a:lstStyle/>
          <a:p>
            <a:r>
              <a:rPr lang="en-US" dirty="0"/>
              <a:t>Convolutional neural networks</a:t>
            </a:r>
          </a:p>
        </p:txBody>
      </p:sp>
      <p:sp>
        <p:nvSpPr>
          <p:cNvPr id="5" name="Slide Number Placeholder 4">
            <a:extLst>
              <a:ext uri="{FF2B5EF4-FFF2-40B4-BE49-F238E27FC236}">
                <a16:creationId xmlns:a16="http://schemas.microsoft.com/office/drawing/2014/main" id="{7697A8DE-D61D-4BD0-9C11-B032E5F2806F}"/>
              </a:ext>
            </a:extLst>
          </p:cNvPr>
          <p:cNvSpPr>
            <a:spLocks noGrp="1"/>
          </p:cNvSpPr>
          <p:nvPr>
            <p:ph type="sldNum" sz="quarter" idx="20"/>
          </p:nvPr>
        </p:nvSpPr>
        <p:spPr/>
        <p:txBody>
          <a:bodyPr/>
          <a:lstStyle/>
          <a:p>
            <a:pPr defTabSz="1088421"/>
            <a:fld id="{104FC826-72BB-4AF1-BA01-A94F7396A7DC}" type="slidenum">
              <a:rPr lang="en-US" smtClean="0"/>
              <a:pPr defTabSz="1088421"/>
              <a:t>23</a:t>
            </a:fld>
            <a:endParaRPr lang="en-US" dirty="0"/>
          </a:p>
        </p:txBody>
      </p:sp>
      <p:sp>
        <p:nvSpPr>
          <p:cNvPr id="6" name="Footer Placeholder 5">
            <a:extLst>
              <a:ext uri="{FF2B5EF4-FFF2-40B4-BE49-F238E27FC236}">
                <a16:creationId xmlns:a16="http://schemas.microsoft.com/office/drawing/2014/main" id="{1620D050-0C5D-43C2-8839-29AB067D1906}"/>
              </a:ext>
            </a:extLst>
          </p:cNvPr>
          <p:cNvSpPr>
            <a:spLocks noGrp="1"/>
          </p:cNvSpPr>
          <p:nvPr>
            <p:ph type="ftr" sz="quarter" idx="19"/>
          </p:nvPr>
        </p:nvSpPr>
        <p:spPr/>
        <p:txBody>
          <a:bodyPr/>
          <a:lstStyle/>
          <a:p>
            <a:r>
              <a:rPr lang="en-US"/>
              <a:t>CONFIDENTIAL | AUTHORIZED </a:t>
            </a:r>
            <a:endParaRPr lang="en-US" dirty="0"/>
          </a:p>
        </p:txBody>
      </p:sp>
      <p:pic>
        <p:nvPicPr>
          <p:cNvPr id="7" name="Picture 6" descr="A picture containing text, clock&#10;&#10;Description automatically generated">
            <a:extLst>
              <a:ext uri="{FF2B5EF4-FFF2-40B4-BE49-F238E27FC236}">
                <a16:creationId xmlns:a16="http://schemas.microsoft.com/office/drawing/2014/main" id="{9C6502C6-12FE-44F4-B63F-126E1AF20501}"/>
              </a:ext>
            </a:extLst>
          </p:cNvPr>
          <p:cNvPicPr>
            <a:picLocks noChangeAspect="1"/>
          </p:cNvPicPr>
          <p:nvPr/>
        </p:nvPicPr>
        <p:blipFill rotWithShape="1">
          <a:blip r:embed="rId2">
            <a:extLst>
              <a:ext uri="{28A0092B-C50C-407E-A947-70E740481C1C}">
                <a14:useLocalDpi xmlns:a14="http://schemas.microsoft.com/office/drawing/2010/main" val="0"/>
              </a:ext>
            </a:extLst>
          </a:blip>
          <a:srcRect l="4646" t="9249" r="5589" b="17389"/>
          <a:stretch/>
        </p:blipFill>
        <p:spPr bwMode="auto">
          <a:xfrm>
            <a:off x="3111910" y="2168013"/>
            <a:ext cx="5147187" cy="1732935"/>
          </a:xfrm>
          <a:prstGeom prst="rect">
            <a:avLst/>
          </a:prstGeom>
          <a:noFill/>
          <a:ln>
            <a:noFill/>
          </a:ln>
        </p:spPr>
      </p:pic>
    </p:spTree>
    <p:extLst>
      <p:ext uri="{BB962C8B-B14F-4D97-AF65-F5344CB8AC3E}">
        <p14:creationId xmlns:p14="http://schemas.microsoft.com/office/powerpoint/2010/main" val="107291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88597-E0B0-474C-A296-05955E5AB4EE}"/>
              </a:ext>
            </a:extLst>
          </p:cNvPr>
          <p:cNvSpPr>
            <a:spLocks noGrp="1"/>
          </p:cNvSpPr>
          <p:nvPr>
            <p:ph sz="quarter" idx="25"/>
          </p:nvPr>
        </p:nvSpPr>
        <p:spPr/>
        <p:txBody>
          <a:bodyPr/>
          <a:lstStyle/>
          <a:p>
            <a:pPr>
              <a:lnSpc>
                <a:spcPct val="150000"/>
              </a:lnSpc>
            </a:pPr>
            <a:r>
              <a:rPr lang="en-US" sz="2000" dirty="0">
                <a:effectLst/>
                <a:latin typeface="Times New Roman" panose="02020603050405020304" pitchFamily="18" charset="0"/>
                <a:ea typeface="Carlito"/>
                <a:cs typeface="Times New Roman" panose="02020603050405020304" pitchFamily="18" charset="0"/>
              </a:rPr>
              <a:t>The fully connected layer is the layer that connects all the neurons with all other neurons in the next layer</a:t>
            </a:r>
          </a:p>
          <a:p>
            <a:pPr>
              <a:lnSpc>
                <a:spcPct val="150000"/>
              </a:lnSpc>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fully connected layer (FC) has weights and biases used to connect the neurons between two layers.</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ext Placeholder 2">
            <a:extLst>
              <a:ext uri="{FF2B5EF4-FFF2-40B4-BE49-F238E27FC236}">
                <a16:creationId xmlns:a16="http://schemas.microsoft.com/office/drawing/2014/main" id="{4A035104-EFA9-4068-8980-53CE14447F12}"/>
              </a:ext>
            </a:extLst>
          </p:cNvPr>
          <p:cNvSpPr>
            <a:spLocks noGrp="1"/>
          </p:cNvSpPr>
          <p:nvPr>
            <p:ph type="body" sz="quarter" idx="21"/>
          </p:nvPr>
        </p:nvSpPr>
        <p:spPr/>
        <p:txBody>
          <a:bodyPr/>
          <a:lstStyle/>
          <a:p>
            <a:r>
              <a:rPr lang="en-US" dirty="0"/>
              <a:t>Fully Connected Layer</a:t>
            </a:r>
          </a:p>
        </p:txBody>
      </p:sp>
      <p:sp>
        <p:nvSpPr>
          <p:cNvPr id="4" name="Content Placeholder 3">
            <a:extLst>
              <a:ext uri="{FF2B5EF4-FFF2-40B4-BE49-F238E27FC236}">
                <a16:creationId xmlns:a16="http://schemas.microsoft.com/office/drawing/2014/main" id="{D7C3F641-53F6-4704-9377-07ED5066F299}"/>
              </a:ext>
            </a:extLst>
          </p:cNvPr>
          <p:cNvSpPr>
            <a:spLocks noGrp="1"/>
          </p:cNvSpPr>
          <p:nvPr>
            <p:ph sz="quarter" idx="22"/>
          </p:nvPr>
        </p:nvSpPr>
        <p:spPr/>
        <p:txBody>
          <a:bodyPr/>
          <a:lstStyle/>
          <a:p>
            <a:r>
              <a:rPr lang="en-IN" sz="2000" dirty="0">
                <a:solidFill>
                  <a:srgbClr val="000000"/>
                </a:solidFill>
                <a:latin typeface="Times New Roman" panose="02020603050405020304" pitchFamily="18" charset="0"/>
                <a:ea typeface="Calibri" panose="020F0502020204030204" pitchFamily="34" charset="0"/>
              </a:rPr>
              <a:t>F</a:t>
            </a:r>
            <a:r>
              <a:rPr lang="en-IN" sz="2000" dirty="0">
                <a:solidFill>
                  <a:srgbClr val="000000"/>
                </a:solidFill>
                <a:effectLst/>
                <a:latin typeface="Times New Roman" panose="02020603050405020304" pitchFamily="18" charset="0"/>
                <a:ea typeface="Calibri" panose="020F0502020204030204" pitchFamily="34" charset="0"/>
              </a:rPr>
              <a:t>lattening is done to convert the matrix to a 1-D array.</a:t>
            </a:r>
          </a:p>
          <a:p>
            <a:endParaRPr lang="en-US" dirty="0"/>
          </a:p>
          <a:p>
            <a:endParaRPr lang="en-US" dirty="0"/>
          </a:p>
        </p:txBody>
      </p:sp>
      <p:sp>
        <p:nvSpPr>
          <p:cNvPr id="5" name="Text Placeholder 4">
            <a:extLst>
              <a:ext uri="{FF2B5EF4-FFF2-40B4-BE49-F238E27FC236}">
                <a16:creationId xmlns:a16="http://schemas.microsoft.com/office/drawing/2014/main" id="{E4057279-65E2-40E0-BBD8-65DD7B1E67D8}"/>
              </a:ext>
            </a:extLst>
          </p:cNvPr>
          <p:cNvSpPr>
            <a:spLocks noGrp="1"/>
          </p:cNvSpPr>
          <p:nvPr>
            <p:ph type="body" sz="quarter" idx="23"/>
          </p:nvPr>
        </p:nvSpPr>
        <p:spPr/>
        <p:txBody>
          <a:bodyPr/>
          <a:lstStyle/>
          <a:p>
            <a:r>
              <a:rPr lang="en-US" dirty="0"/>
              <a:t>Flattening</a:t>
            </a:r>
          </a:p>
        </p:txBody>
      </p:sp>
      <p:sp>
        <p:nvSpPr>
          <p:cNvPr id="7" name="Title 6">
            <a:extLst>
              <a:ext uri="{FF2B5EF4-FFF2-40B4-BE49-F238E27FC236}">
                <a16:creationId xmlns:a16="http://schemas.microsoft.com/office/drawing/2014/main" id="{FE6B80C1-68BF-4245-817E-54603676296E}"/>
              </a:ext>
            </a:extLst>
          </p:cNvPr>
          <p:cNvSpPr>
            <a:spLocks noGrp="1"/>
          </p:cNvSpPr>
          <p:nvPr>
            <p:ph type="title"/>
          </p:nvPr>
        </p:nvSpPr>
        <p:spPr/>
        <p:txBody>
          <a:bodyPr/>
          <a:lstStyle/>
          <a:p>
            <a:r>
              <a:rPr lang="en-US" dirty="0"/>
              <a:t>Convolutional neural networks</a:t>
            </a:r>
          </a:p>
        </p:txBody>
      </p:sp>
      <p:sp>
        <p:nvSpPr>
          <p:cNvPr id="8" name="Slide Number Placeholder 7">
            <a:extLst>
              <a:ext uri="{FF2B5EF4-FFF2-40B4-BE49-F238E27FC236}">
                <a16:creationId xmlns:a16="http://schemas.microsoft.com/office/drawing/2014/main" id="{6A39B8EB-39BD-4E37-BC32-DD9E6741E3FA}"/>
              </a:ext>
            </a:extLst>
          </p:cNvPr>
          <p:cNvSpPr>
            <a:spLocks noGrp="1"/>
          </p:cNvSpPr>
          <p:nvPr>
            <p:ph type="sldNum" sz="quarter" idx="27"/>
          </p:nvPr>
        </p:nvSpPr>
        <p:spPr/>
        <p:txBody>
          <a:bodyPr/>
          <a:lstStyle/>
          <a:p>
            <a:pPr defTabSz="1088421"/>
            <a:fld id="{104FC826-72BB-4AF1-BA01-A94F7396A7DC}" type="slidenum">
              <a:rPr lang="en-US" smtClean="0"/>
              <a:pPr defTabSz="1088421"/>
              <a:t>24</a:t>
            </a:fld>
            <a:endParaRPr lang="en-US" dirty="0"/>
          </a:p>
        </p:txBody>
      </p:sp>
      <p:sp>
        <p:nvSpPr>
          <p:cNvPr id="9" name="Footer Placeholder 8">
            <a:extLst>
              <a:ext uri="{FF2B5EF4-FFF2-40B4-BE49-F238E27FC236}">
                <a16:creationId xmlns:a16="http://schemas.microsoft.com/office/drawing/2014/main" id="{3FD0F4E2-CFAA-4CD4-9964-711B6FF3FC7D}"/>
              </a:ext>
            </a:extLst>
          </p:cNvPr>
          <p:cNvSpPr>
            <a:spLocks noGrp="1"/>
          </p:cNvSpPr>
          <p:nvPr>
            <p:ph type="ftr" sz="quarter" idx="26"/>
          </p:nvPr>
        </p:nvSpPr>
        <p:spPr/>
        <p:txBody>
          <a:bodyPr/>
          <a:lstStyle/>
          <a:p>
            <a:r>
              <a:rPr lang="en-US"/>
              <a:t>CONFIDENTIAL | AUTHORIZED </a:t>
            </a:r>
            <a:endParaRPr lang="en-US" dirty="0"/>
          </a:p>
        </p:txBody>
      </p:sp>
      <p:pic>
        <p:nvPicPr>
          <p:cNvPr id="10" name="Picture 9" descr="Table&#10;&#10;Description automatically generated with medium confidence">
            <a:extLst>
              <a:ext uri="{FF2B5EF4-FFF2-40B4-BE49-F238E27FC236}">
                <a16:creationId xmlns:a16="http://schemas.microsoft.com/office/drawing/2014/main" id="{2A6324DA-915D-4E9E-84E6-8D589394B2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8713" y="2587097"/>
            <a:ext cx="4181475" cy="2381250"/>
          </a:xfrm>
          <a:prstGeom prst="rect">
            <a:avLst/>
          </a:prstGeom>
          <a:noFill/>
          <a:ln>
            <a:noFill/>
          </a:ln>
        </p:spPr>
      </p:pic>
    </p:spTree>
    <p:extLst>
      <p:ext uri="{BB962C8B-B14F-4D97-AF65-F5344CB8AC3E}">
        <p14:creationId xmlns:p14="http://schemas.microsoft.com/office/powerpoint/2010/main" val="312794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A65B1C-4C34-4E7E-9794-3C6B571338F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0728F717-4B68-40FB-AC8B-B0588DAE3DD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25</a:t>
            </a:fld>
            <a:endParaRPr lang="en-US" dirty="0"/>
          </a:p>
        </p:txBody>
      </p:sp>
      <p:sp>
        <p:nvSpPr>
          <p:cNvPr id="4" name="Content Placeholder 3">
            <a:extLst>
              <a:ext uri="{FF2B5EF4-FFF2-40B4-BE49-F238E27FC236}">
                <a16:creationId xmlns:a16="http://schemas.microsoft.com/office/drawing/2014/main" id="{64C37D28-89BC-4BC1-BBEC-A1EFDE47137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1D8EEFC8-B042-42C8-BDE7-04AF93AAAA24}"/>
              </a:ext>
            </a:extLst>
          </p:cNvPr>
          <p:cNvSpPr>
            <a:spLocks noGrp="1"/>
          </p:cNvSpPr>
          <p:nvPr>
            <p:ph type="title"/>
          </p:nvPr>
        </p:nvSpPr>
        <p:spPr/>
        <p:txBody>
          <a:bodyPr/>
          <a:lstStyle/>
          <a:p>
            <a:r>
              <a:rPr lang="en-US" dirty="0"/>
              <a:t>Convolutional neural networks –An example</a:t>
            </a:r>
          </a:p>
        </p:txBody>
      </p:sp>
      <p:pic>
        <p:nvPicPr>
          <p:cNvPr id="51" name="Picture 50">
            <a:extLst>
              <a:ext uri="{FF2B5EF4-FFF2-40B4-BE49-F238E27FC236}">
                <a16:creationId xmlns:a16="http://schemas.microsoft.com/office/drawing/2014/main" id="{CC81E973-485B-42AC-A33D-EB262C8E8713}"/>
              </a:ext>
            </a:extLst>
          </p:cNvPr>
          <p:cNvPicPr>
            <a:picLocks noChangeAspect="1"/>
          </p:cNvPicPr>
          <p:nvPr/>
        </p:nvPicPr>
        <p:blipFill>
          <a:blip r:embed="rId3"/>
          <a:stretch>
            <a:fillRect/>
          </a:stretch>
        </p:blipFill>
        <p:spPr>
          <a:xfrm>
            <a:off x="1061885" y="1194219"/>
            <a:ext cx="9689690" cy="4665100"/>
          </a:xfrm>
          <a:prstGeom prst="rect">
            <a:avLst/>
          </a:prstGeom>
        </p:spPr>
      </p:pic>
    </p:spTree>
    <p:extLst>
      <p:ext uri="{BB962C8B-B14F-4D97-AF65-F5344CB8AC3E}">
        <p14:creationId xmlns:p14="http://schemas.microsoft.com/office/powerpoint/2010/main" val="61234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10A1AA-DD06-407D-893E-D39403A0770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FB9C57FE-0039-48CF-A242-20BE4A438E7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26</a:t>
            </a:fld>
            <a:endParaRPr lang="en-US" dirty="0"/>
          </a:p>
        </p:txBody>
      </p:sp>
      <p:sp>
        <p:nvSpPr>
          <p:cNvPr id="4" name="Content Placeholder 3">
            <a:extLst>
              <a:ext uri="{FF2B5EF4-FFF2-40B4-BE49-F238E27FC236}">
                <a16:creationId xmlns:a16="http://schemas.microsoft.com/office/drawing/2014/main" id="{1718905D-287A-4BC4-9C4C-90FBE472189B}"/>
              </a:ext>
            </a:extLst>
          </p:cNvPr>
          <p:cNvSpPr>
            <a:spLocks noGrp="1"/>
          </p:cNvSpPr>
          <p:nvPr>
            <p:ph idx="1"/>
          </p:nvPr>
        </p:nvSpPr>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rlito"/>
                <a:cs typeface="Carlito"/>
              </a:rPr>
              <a:t>Speech recognition</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rlito"/>
                <a:cs typeface="Carlito"/>
              </a:rPr>
              <a:t>Image classification</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rlito"/>
                <a:cs typeface="Carlito"/>
              </a:rPr>
              <a:t>Facial Recognition</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rlito"/>
                <a:cs typeface="Carlito"/>
              </a:rPr>
              <a:t>Climate predictions</a:t>
            </a:r>
            <a:endParaRPr lang="en-US" sz="1800" dirty="0">
              <a:effectLst/>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rlito"/>
                <a:cs typeface="Carlito"/>
              </a:rPr>
              <a:t>Natural Language Processing</a:t>
            </a:r>
            <a:endParaRPr lang="en-US" sz="1800" dirty="0">
              <a:effectLst/>
              <a:latin typeface="Carlito"/>
              <a:ea typeface="Carlito"/>
              <a:cs typeface="Carlito"/>
            </a:endParaRPr>
          </a:p>
          <a:p>
            <a:endParaRPr lang="en-US" dirty="0"/>
          </a:p>
        </p:txBody>
      </p:sp>
      <p:sp>
        <p:nvSpPr>
          <p:cNvPr id="5" name="Title 4">
            <a:extLst>
              <a:ext uri="{FF2B5EF4-FFF2-40B4-BE49-F238E27FC236}">
                <a16:creationId xmlns:a16="http://schemas.microsoft.com/office/drawing/2014/main" id="{62891D66-C928-46F6-B03B-32A068B1A08D}"/>
              </a:ext>
            </a:extLst>
          </p:cNvPr>
          <p:cNvSpPr>
            <a:spLocks noGrp="1"/>
          </p:cNvSpPr>
          <p:nvPr>
            <p:ph type="title"/>
          </p:nvPr>
        </p:nvSpPr>
        <p:spPr/>
        <p:txBody>
          <a:bodyPr/>
          <a:lstStyle/>
          <a:p>
            <a:r>
              <a:rPr lang="en-US" dirty="0"/>
              <a:t>Applications of convolution neural networks</a:t>
            </a:r>
          </a:p>
        </p:txBody>
      </p:sp>
    </p:spTree>
    <p:extLst>
      <p:ext uri="{BB962C8B-B14F-4D97-AF65-F5344CB8AC3E}">
        <p14:creationId xmlns:p14="http://schemas.microsoft.com/office/powerpoint/2010/main" val="19032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F90BD-9CA5-4630-BB1A-0D1899A2B8C9}"/>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B997BCA1-4095-4C56-959F-3F747F3D159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27</a:t>
            </a:fld>
            <a:endParaRPr lang="en-US" dirty="0"/>
          </a:p>
        </p:txBody>
      </p:sp>
      <p:sp>
        <p:nvSpPr>
          <p:cNvPr id="4" name="Content Placeholder 3">
            <a:extLst>
              <a:ext uri="{FF2B5EF4-FFF2-40B4-BE49-F238E27FC236}">
                <a16:creationId xmlns:a16="http://schemas.microsoft.com/office/drawing/2014/main" id="{E4EF702D-71A1-4BC5-8225-5E8C10570AB6}"/>
              </a:ext>
            </a:extLst>
          </p:cNvPr>
          <p:cNvSpPr>
            <a:spLocks noGrp="1"/>
          </p:cNvSpPr>
          <p:nvPr>
            <p:ph idx="1"/>
          </p:nvPr>
        </p:nvSpPr>
        <p:spPr/>
        <p:txBody>
          <a:bodyPr>
            <a:normAutofit lnSpcReduction="10000"/>
          </a:bodyPr>
          <a:lstStyle/>
          <a:p>
            <a:pPr>
              <a:lnSpc>
                <a:spcPct val="150000"/>
              </a:lnSpc>
            </a:pPr>
            <a:r>
              <a:rPr lang="en-US" sz="2000" dirty="0">
                <a:effectLst/>
                <a:latin typeface="Times New Roman" panose="02020603050405020304" pitchFamily="18" charset="0"/>
                <a:ea typeface="Carlito"/>
              </a:rPr>
              <a:t>In RNN, there is a path from the output towards the input layer of the system.</a:t>
            </a:r>
          </a:p>
          <a:p>
            <a:pPr>
              <a:lnSpc>
                <a:spcPct val="150000"/>
              </a:lnSpc>
            </a:pPr>
            <a:r>
              <a:rPr lang="en-US" sz="2000" dirty="0">
                <a:latin typeface="Times New Roman" panose="02020603050405020304" pitchFamily="18" charset="0"/>
                <a:ea typeface="Carlito"/>
              </a:rPr>
              <a:t>T</a:t>
            </a:r>
            <a:r>
              <a:rPr lang="en-US" sz="2000" dirty="0">
                <a:effectLst/>
                <a:latin typeface="Times New Roman" panose="02020603050405020304" pitchFamily="18" charset="0"/>
                <a:ea typeface="Carlito"/>
              </a:rPr>
              <a:t>he input gets influenced partly by the feedback signal.</a:t>
            </a:r>
          </a:p>
          <a:p>
            <a:pPr>
              <a:lnSpc>
                <a:spcPct val="150000"/>
              </a:lnSpc>
            </a:pPr>
            <a:r>
              <a:rPr lang="en-US" sz="2000" dirty="0">
                <a:effectLst/>
                <a:latin typeface="Times New Roman" panose="02020603050405020304" pitchFamily="18" charset="0"/>
                <a:ea typeface="Carlito"/>
              </a:rPr>
              <a:t>The category of artificial neural network which uses feedback path are known as Feedback Neural Net. </a:t>
            </a:r>
          </a:p>
          <a:p>
            <a:endParaRPr lang="en-US" sz="1800" dirty="0">
              <a:latin typeface="Times New Roman" panose="02020603050405020304" pitchFamily="18" charset="0"/>
              <a:ea typeface="Carlito"/>
            </a:endParaRPr>
          </a:p>
          <a:p>
            <a:endParaRPr lang="en-US" sz="1800" dirty="0">
              <a:effectLst/>
              <a:latin typeface="Times New Roman" panose="02020603050405020304" pitchFamily="18" charset="0"/>
              <a:ea typeface="Carlito"/>
            </a:endParaRPr>
          </a:p>
          <a:p>
            <a:endParaRPr lang="en-US" sz="1800" dirty="0">
              <a:latin typeface="Times New Roman" panose="02020603050405020304" pitchFamily="18" charset="0"/>
              <a:ea typeface="Carlito"/>
            </a:endParaRPr>
          </a:p>
          <a:p>
            <a:endParaRPr lang="en-US" sz="1800" dirty="0">
              <a:effectLst/>
              <a:latin typeface="Times New Roman" panose="02020603050405020304" pitchFamily="18" charset="0"/>
              <a:ea typeface="Carlito"/>
            </a:endParaRPr>
          </a:p>
          <a:p>
            <a:endParaRPr lang="en-US" sz="1800" dirty="0">
              <a:latin typeface="Times New Roman" panose="02020603050405020304" pitchFamily="18" charset="0"/>
              <a:ea typeface="Carlito"/>
            </a:endParaRPr>
          </a:p>
          <a:p>
            <a:endParaRPr lang="en-US" sz="1800" dirty="0">
              <a:effectLst/>
              <a:latin typeface="Times New Roman" panose="02020603050405020304" pitchFamily="18" charset="0"/>
              <a:ea typeface="Carlito"/>
            </a:endParaRPr>
          </a:p>
          <a:p>
            <a:endParaRPr lang="en-US" sz="1800" dirty="0">
              <a:latin typeface="Times New Roman" panose="02020603050405020304" pitchFamily="18" charset="0"/>
              <a:ea typeface="Carlito"/>
            </a:endParaRPr>
          </a:p>
          <a:p>
            <a:endParaRPr lang="en-US" sz="1800" dirty="0">
              <a:effectLst/>
              <a:latin typeface="Times New Roman" panose="02020603050405020304" pitchFamily="18" charset="0"/>
              <a:ea typeface="Carlito"/>
            </a:endParaRPr>
          </a:p>
          <a:p>
            <a:endParaRPr lang="en-US" sz="1800" dirty="0">
              <a:latin typeface="Times New Roman" panose="02020603050405020304" pitchFamily="18" charset="0"/>
              <a:ea typeface="Carlito"/>
            </a:endParaRPr>
          </a:p>
          <a:p>
            <a:endParaRPr lang="en-US" sz="1800" dirty="0">
              <a:effectLst/>
              <a:latin typeface="Times New Roman" panose="02020603050405020304" pitchFamily="18" charset="0"/>
              <a:ea typeface="Carlito"/>
            </a:endParaRPr>
          </a:p>
          <a:p>
            <a:endParaRPr lang="en-US" sz="2000" dirty="0">
              <a:effectLst/>
              <a:latin typeface="Times New Roman" panose="02020603050405020304" pitchFamily="18" charset="0"/>
              <a:ea typeface="Carlito"/>
            </a:endParaRPr>
          </a:p>
          <a:p>
            <a:r>
              <a:rPr lang="en-US" sz="2000" dirty="0">
                <a:effectLst/>
                <a:latin typeface="Times New Roman" panose="02020603050405020304" pitchFamily="18" charset="0"/>
                <a:ea typeface="Carlito"/>
              </a:rPr>
              <a:t>As recurrent neural networks have memory, they can remember previous inputs.</a:t>
            </a:r>
            <a:endParaRPr lang="en-US" sz="2000" dirty="0"/>
          </a:p>
        </p:txBody>
      </p:sp>
      <p:sp>
        <p:nvSpPr>
          <p:cNvPr id="5" name="Title 4">
            <a:extLst>
              <a:ext uri="{FF2B5EF4-FFF2-40B4-BE49-F238E27FC236}">
                <a16:creationId xmlns:a16="http://schemas.microsoft.com/office/drawing/2014/main" id="{57268DA9-FC25-4D25-BB49-1F94E726416F}"/>
              </a:ext>
            </a:extLst>
          </p:cNvPr>
          <p:cNvSpPr>
            <a:spLocks noGrp="1"/>
          </p:cNvSpPr>
          <p:nvPr>
            <p:ph type="title"/>
          </p:nvPr>
        </p:nvSpPr>
        <p:spPr/>
        <p:txBody>
          <a:bodyPr/>
          <a:lstStyle/>
          <a:p>
            <a:r>
              <a:rPr lang="en-US" dirty="0"/>
              <a:t>Recursive neural networks</a:t>
            </a:r>
          </a:p>
        </p:txBody>
      </p:sp>
      <p:pic>
        <p:nvPicPr>
          <p:cNvPr id="6" name="Picture 5" descr="Diagram, schematic&#10;&#10;Description automatically generated">
            <a:extLst>
              <a:ext uri="{FF2B5EF4-FFF2-40B4-BE49-F238E27FC236}">
                <a16:creationId xmlns:a16="http://schemas.microsoft.com/office/drawing/2014/main" id="{2124973C-D01F-449F-A1FF-8685C0C0816C}"/>
              </a:ext>
            </a:extLst>
          </p:cNvPr>
          <p:cNvPicPr>
            <a:picLocks noChangeAspect="1"/>
          </p:cNvPicPr>
          <p:nvPr/>
        </p:nvPicPr>
        <p:blipFill>
          <a:blip r:embed="rId3"/>
          <a:stretch>
            <a:fillRect/>
          </a:stretch>
        </p:blipFill>
        <p:spPr>
          <a:xfrm>
            <a:off x="3023420" y="2564229"/>
            <a:ext cx="5248154" cy="2693132"/>
          </a:xfrm>
          <a:prstGeom prst="rect">
            <a:avLst/>
          </a:prstGeom>
        </p:spPr>
      </p:pic>
    </p:spTree>
    <p:extLst>
      <p:ext uri="{BB962C8B-B14F-4D97-AF65-F5344CB8AC3E}">
        <p14:creationId xmlns:p14="http://schemas.microsoft.com/office/powerpoint/2010/main" val="313383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8E4058-EBC6-4D19-8C16-C3F474C4BB2B}"/>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50E59D2B-FF4B-4068-8E3C-0E77AD692AAB}"/>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28</a:t>
            </a:fld>
            <a:endParaRPr lang="en-US" dirty="0"/>
          </a:p>
        </p:txBody>
      </p:sp>
      <p:sp>
        <p:nvSpPr>
          <p:cNvPr id="5" name="Title 4">
            <a:extLst>
              <a:ext uri="{FF2B5EF4-FFF2-40B4-BE49-F238E27FC236}">
                <a16:creationId xmlns:a16="http://schemas.microsoft.com/office/drawing/2014/main" id="{4F6D6816-A097-4FD8-8A9D-D8629B35FF14}"/>
              </a:ext>
            </a:extLst>
          </p:cNvPr>
          <p:cNvSpPr>
            <a:spLocks noGrp="1"/>
          </p:cNvSpPr>
          <p:nvPr>
            <p:ph type="title"/>
          </p:nvPr>
        </p:nvSpPr>
        <p:spPr/>
        <p:txBody>
          <a:bodyPr/>
          <a:lstStyle/>
          <a:p>
            <a:r>
              <a:rPr lang="en-US" dirty="0"/>
              <a:t>Types of </a:t>
            </a:r>
            <a:r>
              <a:rPr lang="en-US" dirty="0" err="1"/>
              <a:t>rnn</a:t>
            </a:r>
            <a:endParaRPr lang="en-US" dirty="0"/>
          </a:p>
        </p:txBody>
      </p:sp>
      <p:pic>
        <p:nvPicPr>
          <p:cNvPr id="6" name="Picture 5">
            <a:extLst>
              <a:ext uri="{FF2B5EF4-FFF2-40B4-BE49-F238E27FC236}">
                <a16:creationId xmlns:a16="http://schemas.microsoft.com/office/drawing/2014/main" id="{66EB9E9C-0B03-4C41-B171-D407167A43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174" y="1386348"/>
            <a:ext cx="10825316" cy="4472971"/>
          </a:xfrm>
          <a:prstGeom prst="rect">
            <a:avLst/>
          </a:prstGeom>
          <a:noFill/>
          <a:ln>
            <a:noFill/>
          </a:ln>
        </p:spPr>
      </p:pic>
    </p:spTree>
    <p:extLst>
      <p:ext uri="{BB962C8B-B14F-4D97-AF65-F5344CB8AC3E}">
        <p14:creationId xmlns:p14="http://schemas.microsoft.com/office/powerpoint/2010/main" val="541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13BB15-04DF-4C01-B6C7-05D0BAEE4E92}"/>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ADBC76A1-9025-4F78-B85E-BB1053D9323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29</a:t>
            </a:fld>
            <a:endParaRPr lang="en-US" dirty="0"/>
          </a:p>
        </p:txBody>
      </p:sp>
      <p:sp>
        <p:nvSpPr>
          <p:cNvPr id="4" name="Content Placeholder 3">
            <a:extLst>
              <a:ext uri="{FF2B5EF4-FFF2-40B4-BE49-F238E27FC236}">
                <a16:creationId xmlns:a16="http://schemas.microsoft.com/office/drawing/2014/main" id="{8E98CB99-2B67-4404-8189-452FD6AA2715}"/>
              </a:ext>
            </a:extLst>
          </p:cNvPr>
          <p:cNvSpPr>
            <a:spLocks noGrp="1"/>
          </p:cNvSpPr>
          <p:nvPr>
            <p:ph idx="1"/>
          </p:nvPr>
        </p:nvSpPr>
        <p:spPr/>
        <p:txBody>
          <a:bodyPr>
            <a:normAutofit/>
          </a:bodyPr>
          <a:lstStyle/>
          <a:p>
            <a:pPr>
              <a:lnSpc>
                <a:spcPct val="150000"/>
              </a:lnSpc>
            </a:pPr>
            <a:r>
              <a:rPr lang="en-US" sz="1800" dirty="0">
                <a:effectLst/>
                <a:latin typeface="Times New Roman" panose="02020603050405020304" pitchFamily="18" charset="0"/>
                <a:ea typeface="Carlito"/>
                <a:cs typeface="Times New Roman" panose="02020603050405020304" pitchFamily="18" charset="0"/>
              </a:rPr>
              <a:t>RNN can remember things for a short duration of time.</a:t>
            </a:r>
          </a:p>
          <a:p>
            <a:pPr>
              <a:lnSpc>
                <a:spcPct val="150000"/>
              </a:lnSpc>
            </a:pPr>
            <a:r>
              <a:rPr lang="en-US" sz="1800" dirty="0">
                <a:effectLst/>
                <a:latin typeface="Times New Roman" panose="02020603050405020304" pitchFamily="18" charset="0"/>
                <a:ea typeface="Carlito"/>
                <a:cs typeface="Times New Roman" panose="02020603050405020304" pitchFamily="18" charset="0"/>
              </a:rPr>
              <a:t>In LSTM, a memory structure is introduced, which is controlled by a gate that decides the things to remember, things to forget and the things to output. </a:t>
            </a:r>
          </a:p>
          <a:p>
            <a:pPr>
              <a:lnSpc>
                <a:spcPct val="150000"/>
              </a:lnSpc>
            </a:pPr>
            <a:r>
              <a:rPr lang="en-US" sz="1800" dirty="0">
                <a:effectLst/>
                <a:latin typeface="Times New Roman" panose="02020603050405020304" pitchFamily="18" charset="0"/>
                <a:ea typeface="Carlito"/>
                <a:cs typeface="Times New Roman" panose="02020603050405020304" pitchFamily="18" charset="0"/>
              </a:rPr>
              <a:t> LSTM is very productive for time series forecasting based problems.</a:t>
            </a:r>
          </a:p>
          <a:p>
            <a:pPr>
              <a:lnSpc>
                <a:spcPct val="150000"/>
              </a:lnSpc>
            </a:pPr>
            <a:r>
              <a:rPr lang="en-US" sz="1800" dirty="0">
                <a:effectLst/>
                <a:latin typeface="Times New Roman" panose="02020603050405020304" pitchFamily="18" charset="0"/>
                <a:ea typeface="Carlito"/>
                <a:cs typeface="Times New Roman" panose="02020603050405020304" pitchFamily="18" charset="0"/>
              </a:rPr>
              <a:t>LSTM handles selective filtering of data based on gates. </a:t>
            </a:r>
            <a:endParaRPr lang="en-US" sz="1800" dirty="0">
              <a:latin typeface="Times New Roman" panose="02020603050405020304" pitchFamily="18" charset="0"/>
              <a:ea typeface="Carlito"/>
              <a:cs typeface="Times New Roman" panose="02020603050405020304" pitchFamily="18" charset="0"/>
            </a:endParaRPr>
          </a:p>
          <a:p>
            <a:pPr algn="just" fontAlgn="base">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LSTM has three gates</a:t>
            </a:r>
          </a:p>
          <a:p>
            <a:pPr algn="just" fontAlgn="base">
              <a:lnSpc>
                <a:spcPct val="150000"/>
              </a:lnSpc>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Forget gate ii) Input gate and iii) Output gate.</a:t>
            </a:r>
          </a:p>
          <a:p>
            <a:pPr algn="just" fontAlgn="base">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Forget gate decides what information we are going to throw away from the cell.</a:t>
            </a:r>
          </a:p>
          <a:p>
            <a:pPr algn="just" fontAlgn="base">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Input gate decides which information is allowed to pass inside the cell layer </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Output gate decides what we are going to output. </a:t>
            </a:r>
          </a:p>
          <a:p>
            <a:endParaRPr lang="en-US" dirty="0"/>
          </a:p>
        </p:txBody>
      </p:sp>
      <p:sp>
        <p:nvSpPr>
          <p:cNvPr id="5" name="Title 4">
            <a:extLst>
              <a:ext uri="{FF2B5EF4-FFF2-40B4-BE49-F238E27FC236}">
                <a16:creationId xmlns:a16="http://schemas.microsoft.com/office/drawing/2014/main" id="{22D2B637-476A-4429-B6FB-3F7A60A3B532}"/>
              </a:ext>
            </a:extLst>
          </p:cNvPr>
          <p:cNvSpPr>
            <a:spLocks noGrp="1"/>
          </p:cNvSpPr>
          <p:nvPr>
            <p:ph type="title"/>
          </p:nvPr>
        </p:nvSpPr>
        <p:spPr/>
        <p:txBody>
          <a:bodyPr/>
          <a:lstStyle/>
          <a:p>
            <a:r>
              <a:rPr lang="en-US" dirty="0" err="1"/>
              <a:t>Lstm</a:t>
            </a:r>
            <a:r>
              <a:rPr lang="en-US" dirty="0"/>
              <a:t> (long short-term memory)</a:t>
            </a:r>
          </a:p>
        </p:txBody>
      </p:sp>
      <p:pic>
        <p:nvPicPr>
          <p:cNvPr id="6" name="Content Placeholder 5" descr="A picture containing text, sky, map&#10;&#10;Description automatically generated">
            <a:extLst>
              <a:ext uri="{FF2B5EF4-FFF2-40B4-BE49-F238E27FC236}">
                <a16:creationId xmlns:a16="http://schemas.microsoft.com/office/drawing/2014/main" id="{AAA2CCFE-B75A-4940-87E0-CF3D23469818}"/>
              </a:ext>
            </a:extLst>
          </p:cNvPr>
          <p:cNvPicPr>
            <a:picLocks noChangeAspect="1"/>
          </p:cNvPicPr>
          <p:nvPr/>
        </p:nvPicPr>
        <p:blipFill rotWithShape="1">
          <a:blip r:embed="rId3"/>
          <a:srcRect r="46997" b="31792"/>
          <a:stretch/>
        </p:blipFill>
        <p:spPr bwMode="auto">
          <a:xfrm>
            <a:off x="8735844" y="2116394"/>
            <a:ext cx="3074557" cy="2293374"/>
          </a:xfrm>
          <a:prstGeom prst="rect">
            <a:avLst/>
          </a:prstGeom>
          <a:ln w="57150">
            <a:noFill/>
            <a:miter lim="800000"/>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67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0A734D-E326-4EEA-97AB-E46E221C6729}"/>
              </a:ext>
            </a:extLst>
          </p:cNvPr>
          <p:cNvSpPr>
            <a:spLocks noGrp="1"/>
          </p:cNvSpPr>
          <p:nvPr>
            <p:ph type="title"/>
          </p:nvPr>
        </p:nvSpPr>
        <p:spPr/>
        <p:txBody>
          <a:bodyPr/>
          <a:lstStyle/>
          <a:p>
            <a:r>
              <a:rPr lang="en-US" dirty="0"/>
              <a:t>AGENDA</a:t>
            </a:r>
          </a:p>
        </p:txBody>
      </p:sp>
      <p:sp>
        <p:nvSpPr>
          <p:cNvPr id="12" name="Text Placeholder 11">
            <a:extLst>
              <a:ext uri="{FF2B5EF4-FFF2-40B4-BE49-F238E27FC236}">
                <a16:creationId xmlns:a16="http://schemas.microsoft.com/office/drawing/2014/main" id="{8BEC4ECB-49F2-4BCF-8C86-957C270ADD01}"/>
              </a:ext>
            </a:extLst>
          </p:cNvPr>
          <p:cNvSpPr>
            <a:spLocks noGrp="1"/>
          </p:cNvSpPr>
          <p:nvPr>
            <p:ph type="body" sz="quarter" idx="17"/>
          </p:nvPr>
        </p:nvSpPr>
        <p:spPr/>
        <p:txBody>
          <a:bodyPr/>
          <a:lstStyle/>
          <a:p>
            <a:r>
              <a:rPr lang="en-US" dirty="0"/>
              <a:t>6.Steps to be followed for Real time Deployment</a:t>
            </a:r>
          </a:p>
        </p:txBody>
      </p:sp>
      <p:sp>
        <p:nvSpPr>
          <p:cNvPr id="11" name="Text Placeholder 10">
            <a:extLst>
              <a:ext uri="{FF2B5EF4-FFF2-40B4-BE49-F238E27FC236}">
                <a16:creationId xmlns:a16="http://schemas.microsoft.com/office/drawing/2014/main" id="{35EDABE4-78F1-4FC2-93E6-74C16D86E2F3}"/>
              </a:ext>
            </a:extLst>
          </p:cNvPr>
          <p:cNvSpPr>
            <a:spLocks noGrp="1"/>
          </p:cNvSpPr>
          <p:nvPr>
            <p:ph type="body" sz="quarter" idx="16"/>
          </p:nvPr>
        </p:nvSpPr>
        <p:spPr/>
        <p:txBody>
          <a:bodyPr/>
          <a:lstStyle/>
          <a:p>
            <a:r>
              <a:rPr lang="en-US" dirty="0"/>
              <a:t>5. Transfer Learning</a:t>
            </a:r>
          </a:p>
        </p:txBody>
      </p:sp>
      <p:sp>
        <p:nvSpPr>
          <p:cNvPr id="10" name="Text Placeholder 9">
            <a:extLst>
              <a:ext uri="{FF2B5EF4-FFF2-40B4-BE49-F238E27FC236}">
                <a16:creationId xmlns:a16="http://schemas.microsoft.com/office/drawing/2014/main" id="{A29047BF-8102-4133-B668-5B6E22EE9169}"/>
              </a:ext>
            </a:extLst>
          </p:cNvPr>
          <p:cNvSpPr>
            <a:spLocks noGrp="1"/>
          </p:cNvSpPr>
          <p:nvPr>
            <p:ph type="body" sz="quarter" idx="15"/>
          </p:nvPr>
        </p:nvSpPr>
        <p:spPr/>
        <p:txBody>
          <a:bodyPr>
            <a:normAutofit fontScale="70000" lnSpcReduction="20000"/>
          </a:bodyPr>
          <a:lstStyle/>
          <a:p>
            <a:endParaRPr lang="en-US" dirty="0"/>
          </a:p>
          <a:p>
            <a:r>
              <a:rPr lang="en-US" sz="2800" dirty="0"/>
              <a:t>4. CONVOLUTIONAL NEURAL NE</a:t>
            </a:r>
            <a:r>
              <a:rPr lang="en-US" sz="3100" dirty="0"/>
              <a:t>TWORK</a:t>
            </a:r>
            <a:endParaRPr lang="en-US" sz="3100"/>
          </a:p>
          <a:p>
            <a:endParaRPr lang="en-US" dirty="0"/>
          </a:p>
        </p:txBody>
      </p:sp>
      <p:sp>
        <p:nvSpPr>
          <p:cNvPr id="9" name="Text Placeholder 8">
            <a:extLst>
              <a:ext uri="{FF2B5EF4-FFF2-40B4-BE49-F238E27FC236}">
                <a16:creationId xmlns:a16="http://schemas.microsoft.com/office/drawing/2014/main" id="{009BAEBE-9DF6-490F-A8F5-18CAB8A75A92}"/>
              </a:ext>
            </a:extLst>
          </p:cNvPr>
          <p:cNvSpPr>
            <a:spLocks noGrp="1"/>
          </p:cNvSpPr>
          <p:nvPr>
            <p:ph type="body" sz="quarter" idx="14"/>
          </p:nvPr>
        </p:nvSpPr>
        <p:spPr/>
        <p:txBody>
          <a:bodyPr/>
          <a:lstStyle/>
          <a:p>
            <a:r>
              <a:rPr lang="en-US" dirty="0"/>
              <a:t>3. </a:t>
            </a:r>
            <a:r>
              <a:rPr lang="en-US" dirty="0">
                <a:ea typeface="+mj-lt"/>
                <a:cs typeface="+mj-lt"/>
              </a:rPr>
              <a:t>TYPES OF Deep learning networks</a:t>
            </a:r>
            <a:endParaRPr lang="en-US" dirty="0"/>
          </a:p>
        </p:txBody>
      </p:sp>
      <p:sp>
        <p:nvSpPr>
          <p:cNvPr id="8" name="Text Placeholder 7">
            <a:extLst>
              <a:ext uri="{FF2B5EF4-FFF2-40B4-BE49-F238E27FC236}">
                <a16:creationId xmlns:a16="http://schemas.microsoft.com/office/drawing/2014/main" id="{509E64D0-709E-4A2C-9893-38E15C45C86C}"/>
              </a:ext>
            </a:extLst>
          </p:cNvPr>
          <p:cNvSpPr>
            <a:spLocks noGrp="1"/>
          </p:cNvSpPr>
          <p:nvPr>
            <p:ph type="body" sz="quarter" idx="13"/>
          </p:nvPr>
        </p:nvSpPr>
        <p:spPr/>
        <p:txBody>
          <a:bodyPr/>
          <a:lstStyle/>
          <a:p>
            <a:r>
              <a:rPr lang="en-US" dirty="0"/>
              <a:t>2. Multilayer neural network</a:t>
            </a:r>
          </a:p>
        </p:txBody>
      </p:sp>
      <p:sp>
        <p:nvSpPr>
          <p:cNvPr id="7" name="Text Placeholder 6">
            <a:extLst>
              <a:ext uri="{FF2B5EF4-FFF2-40B4-BE49-F238E27FC236}">
                <a16:creationId xmlns:a16="http://schemas.microsoft.com/office/drawing/2014/main" id="{643F2D5B-05E2-4D55-A044-3D508F6BC5FE}"/>
              </a:ext>
            </a:extLst>
          </p:cNvPr>
          <p:cNvSpPr>
            <a:spLocks noGrp="1"/>
          </p:cNvSpPr>
          <p:nvPr>
            <p:ph type="body" sz="quarter" idx="12"/>
          </p:nvPr>
        </p:nvSpPr>
        <p:spPr/>
        <p:txBody>
          <a:bodyPr/>
          <a:lstStyle/>
          <a:p>
            <a:r>
              <a:rPr lang="en-US" dirty="0"/>
              <a:t>1. INTRODUCTION to Artificial neural networks</a:t>
            </a:r>
          </a:p>
        </p:txBody>
      </p:sp>
      <p:sp>
        <p:nvSpPr>
          <p:cNvPr id="5" name="Footer Placeholder 4">
            <a:extLst>
              <a:ext uri="{FF2B5EF4-FFF2-40B4-BE49-F238E27FC236}">
                <a16:creationId xmlns:a16="http://schemas.microsoft.com/office/drawing/2014/main" id="{8791CBE3-68FC-4EB3-98D3-B61D4AFE6FFA}"/>
              </a:ext>
            </a:extLst>
          </p:cNvPr>
          <p:cNvSpPr>
            <a:spLocks noGrp="1"/>
          </p:cNvSpPr>
          <p:nvPr>
            <p:ph type="ftr" sz="quarter" idx="11"/>
          </p:nvPr>
        </p:nvSpPr>
        <p:spPr/>
        <p:txBody>
          <a:bodyPr/>
          <a:lstStyle/>
          <a:p>
            <a:r>
              <a:rPr lang="en-US"/>
              <a:t>CONFIDENTIAL | AUTHORIZED </a:t>
            </a:r>
            <a:endParaRPr lang="en-US" dirty="0"/>
          </a:p>
        </p:txBody>
      </p:sp>
      <p:sp>
        <p:nvSpPr>
          <p:cNvPr id="13" name="Slide Number Placeholder 12">
            <a:extLst>
              <a:ext uri="{FF2B5EF4-FFF2-40B4-BE49-F238E27FC236}">
                <a16:creationId xmlns:a16="http://schemas.microsoft.com/office/drawing/2014/main" id="{E3D4F524-8C76-4B2F-939B-24678890F4DC}"/>
              </a:ext>
            </a:extLst>
          </p:cNvPr>
          <p:cNvSpPr>
            <a:spLocks noGrp="1"/>
          </p:cNvSpPr>
          <p:nvPr>
            <p:ph type="sldNum" sz="quarter" idx="10"/>
          </p:nvPr>
        </p:nvSpPr>
        <p:spPr/>
        <p:txBody>
          <a:bodyPr/>
          <a:lstStyle/>
          <a:p>
            <a:pPr defTabSz="1088421"/>
            <a:fld id="{104FC826-72BB-4AF1-BA01-A94F7396A7DC}" type="slidenum">
              <a:rPr lang="en-US" smtClean="0"/>
              <a:pPr defTabSz="1088421"/>
              <a:t>3</a:t>
            </a:fld>
            <a:endParaRPr lang="en-US" dirty="0"/>
          </a:p>
        </p:txBody>
      </p:sp>
    </p:spTree>
    <p:extLst>
      <p:ext uri="{BB962C8B-B14F-4D97-AF65-F5344CB8AC3E}">
        <p14:creationId xmlns:p14="http://schemas.microsoft.com/office/powerpoint/2010/main" val="2265415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C44487-3F7B-4CA7-BBCA-A8350AB6A63E}"/>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B5607979-7CAF-4C2A-83A5-BCF0498C37C7}"/>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30</a:t>
            </a:fld>
            <a:endParaRPr lang="en-US" dirty="0"/>
          </a:p>
        </p:txBody>
      </p:sp>
      <p:sp>
        <p:nvSpPr>
          <p:cNvPr id="5" name="Title 4">
            <a:extLst>
              <a:ext uri="{FF2B5EF4-FFF2-40B4-BE49-F238E27FC236}">
                <a16:creationId xmlns:a16="http://schemas.microsoft.com/office/drawing/2014/main" id="{C12462DF-6BE1-4B89-A741-1EFB5AD5E6AA}"/>
              </a:ext>
            </a:extLst>
          </p:cNvPr>
          <p:cNvSpPr>
            <a:spLocks noGrp="1"/>
          </p:cNvSpPr>
          <p:nvPr>
            <p:ph type="title"/>
          </p:nvPr>
        </p:nvSpPr>
        <p:spPr/>
        <p:txBody>
          <a:bodyPr/>
          <a:lstStyle/>
          <a:p>
            <a:r>
              <a:rPr lang="en-US" dirty="0"/>
              <a:t>gated recurrent network(</a:t>
            </a:r>
            <a:r>
              <a:rPr lang="en-US" dirty="0" err="1"/>
              <a:t>gru</a:t>
            </a:r>
            <a:r>
              <a:rPr lang="en-US" dirty="0"/>
              <a:t>)</a:t>
            </a:r>
          </a:p>
        </p:txBody>
      </p:sp>
      <p:pic>
        <p:nvPicPr>
          <p:cNvPr id="6" name="Content Placeholder 5" descr="A picture containing text, sky, map&#10;&#10;Description automatically generated">
            <a:extLst>
              <a:ext uri="{FF2B5EF4-FFF2-40B4-BE49-F238E27FC236}">
                <a16:creationId xmlns:a16="http://schemas.microsoft.com/office/drawing/2014/main" id="{C93CD8AC-41C9-4047-BD56-0A237EF79058}"/>
              </a:ext>
            </a:extLst>
          </p:cNvPr>
          <p:cNvPicPr>
            <a:picLocks noGrp="1" noChangeAspect="1"/>
          </p:cNvPicPr>
          <p:nvPr>
            <p:ph idx="1"/>
          </p:nvPr>
        </p:nvPicPr>
        <p:blipFill rotWithShape="1">
          <a:blip r:embed="rId3"/>
          <a:srcRect l="50206" b="28308"/>
          <a:stretch/>
        </p:blipFill>
        <p:spPr bwMode="auto">
          <a:xfrm>
            <a:off x="3318386" y="2718734"/>
            <a:ext cx="4911213" cy="2976392"/>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9ACA1572-7B0F-42A4-9117-E48B5718D8E0}"/>
              </a:ext>
            </a:extLst>
          </p:cNvPr>
          <p:cNvSpPr txBox="1"/>
          <p:nvPr/>
        </p:nvSpPr>
        <p:spPr>
          <a:xfrm>
            <a:off x="407987" y="904422"/>
            <a:ext cx="11376026" cy="1421992"/>
          </a:xfrm>
          <a:prstGeom prst="rect">
            <a:avLst/>
          </a:prstGeom>
          <a:noFill/>
          <a:ln w="57150">
            <a:noFill/>
            <a:miter lim="800000"/>
          </a:ln>
        </p:spPr>
        <p:txBody>
          <a:bodyPr wrap="square">
            <a:spAutoFit/>
          </a:bodyPr>
          <a:lstStyle/>
          <a:p>
            <a:pPr marL="285750" marR="0" indent="-285750" algn="just" fontAlgn="base">
              <a:lnSpc>
                <a:spcPct val="150000"/>
              </a:lnSpc>
              <a:spcBef>
                <a:spcPts val="0"/>
              </a:spcBef>
              <a:spcAft>
                <a:spcPts val="0"/>
              </a:spcAft>
              <a:buFont typeface="Arial" panose="020B0604020202020204" pitchFamily="34" charset="0"/>
              <a:buChar char="•"/>
            </a:pPr>
            <a:r>
              <a:rPr lang="en-US" sz="2000" dirty="0">
                <a:effectLst/>
                <a:latin typeface="Times New Roman" panose="02020603050405020304" pitchFamily="18" charset="0"/>
                <a:ea typeface="Carlito"/>
                <a:cs typeface="Times New Roman" panose="02020603050405020304" pitchFamily="18" charset="0"/>
              </a:rPr>
              <a:t>The forget and input gates are replaced with an update gate, which combines both the types. </a:t>
            </a:r>
          </a:p>
          <a:p>
            <a:pPr marL="285750" marR="0" indent="-285750" algn="just" fontAlgn="base">
              <a:lnSpc>
                <a:spcPct val="150000"/>
              </a:lnSpc>
              <a:spcBef>
                <a:spcPts val="0"/>
              </a:spcBef>
              <a:spcAft>
                <a:spcPts val="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GRU has only two gates known as reset gate and update gate.</a:t>
            </a:r>
          </a:p>
          <a:p>
            <a:pPr marL="285750" marR="0" indent="-285750" algn="just" fontAlgn="base">
              <a:lnSpc>
                <a:spcPct val="150000"/>
              </a:lnSpc>
              <a:spcBef>
                <a:spcPts val="0"/>
              </a:spcBef>
              <a:spcAft>
                <a:spcPts val="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GRU’s are computationally faster than normal LSTM with three gates. </a:t>
            </a:r>
          </a:p>
        </p:txBody>
      </p:sp>
      <p:pic>
        <p:nvPicPr>
          <p:cNvPr id="9" name="Picture 8" descr="A picture containing text, sky, map&#10;&#10;Description automatically generated">
            <a:extLst>
              <a:ext uri="{FF2B5EF4-FFF2-40B4-BE49-F238E27FC236}">
                <a16:creationId xmlns:a16="http://schemas.microsoft.com/office/drawing/2014/main" id="{AFBC4661-0013-488E-90AD-6147B2B75D67}"/>
              </a:ext>
            </a:extLst>
          </p:cNvPr>
          <p:cNvPicPr>
            <a:picLocks noChangeAspect="1"/>
          </p:cNvPicPr>
          <p:nvPr/>
        </p:nvPicPr>
        <p:blipFill rotWithShape="1">
          <a:blip r:embed="rId3"/>
          <a:srcRect t="67930" b="10198"/>
          <a:stretch/>
        </p:blipFill>
        <p:spPr bwMode="auto">
          <a:xfrm>
            <a:off x="3195637" y="5391956"/>
            <a:ext cx="5800725" cy="735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183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E61BC7-700E-47E0-AF20-3832F35E9698}"/>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644BF8D0-3C79-4D3F-9257-95EE21FC07A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31</a:t>
            </a:fld>
            <a:endParaRPr lang="en-US" dirty="0"/>
          </a:p>
        </p:txBody>
      </p:sp>
      <p:sp>
        <p:nvSpPr>
          <p:cNvPr id="4" name="Content Placeholder 3">
            <a:extLst>
              <a:ext uri="{FF2B5EF4-FFF2-40B4-BE49-F238E27FC236}">
                <a16:creationId xmlns:a16="http://schemas.microsoft.com/office/drawing/2014/main" id="{4DD1E68E-05C4-48D0-84B9-8BA128E69A95}"/>
              </a:ext>
            </a:extLst>
          </p:cNvPr>
          <p:cNvSpPr>
            <a:spLocks noGrp="1"/>
          </p:cNvSpPr>
          <p:nvPr>
            <p:ph idx="1"/>
          </p:nvPr>
        </p:nvSpPr>
        <p:spPr/>
        <p:txBody>
          <a:bodyPr>
            <a:normAutofit/>
          </a:bodyPr>
          <a:lstStyle/>
          <a:p>
            <a:pPr>
              <a:lnSpc>
                <a:spcPct val="150000"/>
              </a:lnSpc>
            </a:pPr>
            <a:r>
              <a:rPr lang="en-US" sz="2000" dirty="0">
                <a:effectLst/>
                <a:latin typeface="Times New Roman" panose="02020603050405020304" pitchFamily="18" charset="0"/>
                <a:ea typeface="Carlito"/>
                <a:cs typeface="Times New Roman" panose="02020603050405020304" pitchFamily="18" charset="0"/>
              </a:rPr>
              <a:t>In transfer learning, the knowledge acquired by the machine learning model training can be utilized for a different but related problem. </a:t>
            </a:r>
          </a:p>
          <a:p>
            <a:pPr>
              <a:lnSpc>
                <a:spcPct val="150000"/>
              </a:lnSpc>
            </a:pPr>
            <a:r>
              <a:rPr lang="en-US" sz="2000" dirty="0">
                <a:effectLst/>
                <a:latin typeface="Times New Roman" panose="02020603050405020304" pitchFamily="18" charset="0"/>
                <a:ea typeface="Carlito"/>
                <a:cs typeface="Times New Roman" panose="02020603050405020304" pitchFamily="18" charset="0"/>
              </a:rPr>
              <a:t>A simple classifier model trained to detect sunglasses can be used for detecting face masks. </a:t>
            </a:r>
          </a:p>
          <a:p>
            <a:pPr>
              <a:lnSpc>
                <a:spcPct val="150000"/>
              </a:lnSpc>
            </a:pPr>
            <a:r>
              <a:rPr lang="en-US" sz="2000" dirty="0">
                <a:effectLst/>
                <a:latin typeface="Times New Roman" panose="02020603050405020304" pitchFamily="18" charset="0"/>
                <a:ea typeface="Carlito"/>
                <a:cs typeface="Times New Roman" panose="02020603050405020304" pitchFamily="18" charset="0"/>
              </a:rPr>
              <a:t>Training a machine learning model means we're updating the weights and biases according to the data set.</a:t>
            </a:r>
          </a:p>
          <a:p>
            <a:pPr marL="0" indent="0">
              <a:lnSpc>
                <a:spcPct val="150000"/>
              </a:lnSpc>
              <a:buNone/>
            </a:pPr>
            <a:r>
              <a:rPr lang="en-US" sz="2000" b="1" dirty="0">
                <a:effectLst/>
                <a:latin typeface="Times New Roman" panose="02020603050405020304" pitchFamily="18" charset="0"/>
                <a:ea typeface="Carlito"/>
                <a:cs typeface="Times New Roman" panose="02020603050405020304" pitchFamily="18" charset="0"/>
              </a:rPr>
              <a:t>VGG16</a:t>
            </a:r>
            <a:endParaRPr lang="en-US" sz="2000" dirty="0">
              <a:effectLst/>
              <a:latin typeface="Times New Roman" panose="02020603050405020304" pitchFamily="18" charset="0"/>
              <a:ea typeface="Carlito"/>
              <a:cs typeface="Times New Roman" panose="02020603050405020304" pitchFamily="18" charset="0"/>
            </a:endParaRPr>
          </a:p>
          <a:p>
            <a:pPr>
              <a:lnSpc>
                <a:spcPct val="150000"/>
              </a:lnSpc>
            </a:pPr>
            <a:r>
              <a:rPr lang="en-US" sz="2000" dirty="0">
                <a:effectLst/>
                <a:latin typeface="Times New Roman" panose="02020603050405020304" pitchFamily="18" charset="0"/>
                <a:ea typeface="Carlito"/>
                <a:cs typeface="Times New Roman" panose="02020603050405020304" pitchFamily="18" charset="0"/>
              </a:rPr>
              <a:t>VGG16 is a 16-layer multilayer network of 13 convolutional layers, each with a 3x3 filter size and fully linked layers. It was developed by Visual Graphics group</a:t>
            </a:r>
          </a:p>
        </p:txBody>
      </p:sp>
      <p:sp>
        <p:nvSpPr>
          <p:cNvPr id="5" name="Title 4">
            <a:extLst>
              <a:ext uri="{FF2B5EF4-FFF2-40B4-BE49-F238E27FC236}">
                <a16:creationId xmlns:a16="http://schemas.microsoft.com/office/drawing/2014/main" id="{A4527DB6-9DFB-4C93-8BA3-687D9458CC36}"/>
              </a:ext>
            </a:extLst>
          </p:cNvPr>
          <p:cNvSpPr>
            <a:spLocks noGrp="1"/>
          </p:cNvSpPr>
          <p:nvPr>
            <p:ph type="title"/>
          </p:nvPr>
        </p:nvSpPr>
        <p:spPr/>
        <p:txBody>
          <a:bodyPr/>
          <a:lstStyle/>
          <a:p>
            <a:r>
              <a:rPr lang="en-US" dirty="0"/>
              <a:t>Transfer learning</a:t>
            </a:r>
          </a:p>
        </p:txBody>
      </p:sp>
      <p:pic>
        <p:nvPicPr>
          <p:cNvPr id="6" name="Picture 5">
            <a:extLst>
              <a:ext uri="{FF2B5EF4-FFF2-40B4-BE49-F238E27FC236}">
                <a16:creationId xmlns:a16="http://schemas.microsoft.com/office/drawing/2014/main" id="{1E379EF1-456D-4B13-A43C-30D3D7A9ED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3768" y="4468761"/>
            <a:ext cx="7875638" cy="1592559"/>
          </a:xfrm>
          <a:prstGeom prst="rect">
            <a:avLst/>
          </a:prstGeom>
          <a:noFill/>
          <a:ln>
            <a:noFill/>
          </a:ln>
        </p:spPr>
      </p:pic>
    </p:spTree>
    <p:extLst>
      <p:ext uri="{BB962C8B-B14F-4D97-AF65-F5344CB8AC3E}">
        <p14:creationId xmlns:p14="http://schemas.microsoft.com/office/powerpoint/2010/main" val="33309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7F9A1D-28E5-48DB-B1FA-A76A47C63069}"/>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7ECF3647-13FD-4A70-8024-9FDA0F0C1CC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32</a:t>
            </a:fld>
            <a:endParaRPr lang="en-US" dirty="0"/>
          </a:p>
        </p:txBody>
      </p:sp>
      <p:sp>
        <p:nvSpPr>
          <p:cNvPr id="4" name="Content Placeholder 3">
            <a:extLst>
              <a:ext uri="{FF2B5EF4-FFF2-40B4-BE49-F238E27FC236}">
                <a16:creationId xmlns:a16="http://schemas.microsoft.com/office/drawing/2014/main" id="{DB0AD8C2-3DB7-4936-B7D1-CA44B8B753AF}"/>
              </a:ext>
            </a:extLst>
          </p:cNvPr>
          <p:cNvSpPr>
            <a:spLocks noGrp="1"/>
          </p:cNvSpPr>
          <p:nvPr>
            <p:ph idx="1"/>
          </p:nvPr>
        </p:nvSpPr>
        <p:spPr/>
        <p:txBody>
          <a:bodyPr/>
          <a:lstStyle/>
          <a:p>
            <a:pPr>
              <a:lnSpc>
                <a:spcPct val="200000"/>
              </a:lnSpc>
            </a:pPr>
            <a:r>
              <a:rPr lang="en-US" sz="2000" dirty="0" err="1">
                <a:effectLst/>
                <a:latin typeface="Times New Roman" panose="02020603050405020304" pitchFamily="18" charset="0"/>
                <a:ea typeface="Carlito"/>
                <a:cs typeface="Times New Roman" panose="02020603050405020304" pitchFamily="18" charset="0"/>
              </a:rPr>
              <a:t>ResNet</a:t>
            </a:r>
            <a:r>
              <a:rPr lang="en-US" sz="2000" dirty="0">
                <a:effectLst/>
                <a:latin typeface="Times New Roman" panose="02020603050405020304" pitchFamily="18" charset="0"/>
                <a:ea typeface="Carlito"/>
                <a:cs typeface="Times New Roman" panose="02020603050405020304" pitchFamily="18" charset="0"/>
              </a:rPr>
              <a:t> is an abbreviation for residual networks.</a:t>
            </a:r>
            <a:r>
              <a:rPr lang="en-US" sz="2000" spc="-5" dirty="0">
                <a:solidFill>
                  <a:srgbClr val="292929"/>
                </a:solidFill>
                <a:effectLst/>
                <a:latin typeface="Times New Roman" panose="02020603050405020304" pitchFamily="18" charset="0"/>
                <a:ea typeface="Carlito"/>
                <a:cs typeface="Times New Roman" panose="02020603050405020304" pitchFamily="18" charset="0"/>
              </a:rPr>
              <a:t> </a:t>
            </a:r>
          </a:p>
          <a:p>
            <a:pPr>
              <a:lnSpc>
                <a:spcPct val="200000"/>
              </a:lnSpc>
            </a:pPr>
            <a:r>
              <a:rPr lang="en-US" sz="2000" spc="-5" dirty="0">
                <a:solidFill>
                  <a:srgbClr val="292929"/>
                </a:solidFill>
                <a:effectLst/>
                <a:latin typeface="Times New Roman" panose="02020603050405020304" pitchFamily="18" charset="0"/>
                <a:ea typeface="Carlito"/>
                <a:cs typeface="Times New Roman" panose="02020603050405020304" pitchFamily="18" charset="0"/>
              </a:rPr>
              <a:t>It uses residual learning instead of learning from features.</a:t>
            </a:r>
          </a:p>
          <a:p>
            <a:pPr>
              <a:lnSpc>
                <a:spcPct val="200000"/>
              </a:lnSpc>
            </a:pPr>
            <a:r>
              <a:rPr lang="en-US" sz="2000" spc="-5" dirty="0">
                <a:solidFill>
                  <a:srgbClr val="292929"/>
                </a:solidFill>
                <a:effectLst/>
                <a:latin typeface="Times New Roman" panose="02020603050405020304" pitchFamily="18" charset="0"/>
                <a:ea typeface="Carlito"/>
                <a:cs typeface="Times New Roman" panose="02020603050405020304" pitchFamily="18" charset="0"/>
              </a:rPr>
              <a:t> Residual is the subtraction of feature learned from input of that layer. </a:t>
            </a:r>
          </a:p>
          <a:p>
            <a:pPr>
              <a:lnSpc>
                <a:spcPct val="200000"/>
              </a:lnSpc>
            </a:pPr>
            <a:r>
              <a:rPr lang="en-US" sz="2000" spc="-5" dirty="0">
                <a:solidFill>
                  <a:srgbClr val="292929"/>
                </a:solidFill>
                <a:effectLst/>
                <a:latin typeface="Times New Roman" panose="02020603050405020304" pitchFamily="18" charset="0"/>
                <a:ea typeface="Carlito"/>
                <a:cs typeface="Times New Roman" panose="02020603050405020304" pitchFamily="18" charset="0"/>
              </a:rPr>
              <a:t>The future layer is formed by combining the preceding layers. </a:t>
            </a:r>
          </a:p>
          <a:p>
            <a:pPr>
              <a:lnSpc>
                <a:spcPct val="200000"/>
              </a:lnSpc>
            </a:pPr>
            <a:r>
              <a:rPr lang="en-US" sz="2000" dirty="0">
                <a:effectLst/>
                <a:latin typeface="Times New Roman" panose="02020603050405020304" pitchFamily="18" charset="0"/>
                <a:ea typeface="Carlito"/>
                <a:cs typeface="Times New Roman" panose="02020603050405020304" pitchFamily="18" charset="0"/>
              </a:rPr>
              <a:t>Skipping one or more layers as shown in figure results in shortcut connections.</a:t>
            </a:r>
          </a:p>
          <a:p>
            <a:pPr>
              <a:lnSpc>
                <a:spcPct val="200000"/>
              </a:lnSpc>
            </a:pPr>
            <a:r>
              <a:rPr lang="en-US" sz="2000" dirty="0">
                <a:effectLst/>
                <a:latin typeface="Times New Roman" panose="02020603050405020304" pitchFamily="18" charset="0"/>
                <a:ea typeface="Carlito"/>
                <a:cs typeface="Times New Roman" panose="02020603050405020304" pitchFamily="18" charset="0"/>
              </a:rPr>
              <a:t>Skip connections do identity mapping, and their outputs are added to stacked layers.</a:t>
            </a:r>
          </a:p>
          <a:p>
            <a:pPr>
              <a:lnSpc>
                <a:spcPct val="200000"/>
              </a:lnSpc>
            </a:pPr>
            <a:r>
              <a:rPr lang="en-US" sz="2000" dirty="0" err="1">
                <a:effectLst/>
                <a:latin typeface="Times New Roman" panose="02020603050405020304" pitchFamily="18" charset="0"/>
                <a:ea typeface="Carlito"/>
                <a:cs typeface="Times New Roman" panose="02020603050405020304" pitchFamily="18" charset="0"/>
              </a:rPr>
              <a:t>ResNets</a:t>
            </a:r>
            <a:r>
              <a:rPr lang="en-US" sz="2000" dirty="0">
                <a:effectLst/>
                <a:latin typeface="Times New Roman" panose="02020603050405020304" pitchFamily="18" charset="0"/>
                <a:ea typeface="Carlito"/>
                <a:cs typeface="Times New Roman" panose="02020603050405020304" pitchFamily="18" charset="0"/>
              </a:rPr>
              <a:t> optimizes easily compared to other networks where training error increases as depth increases.</a:t>
            </a:r>
          </a:p>
          <a:p>
            <a:endParaRPr lang="en-US" dirty="0"/>
          </a:p>
        </p:txBody>
      </p:sp>
      <p:sp>
        <p:nvSpPr>
          <p:cNvPr id="5" name="Title 4">
            <a:extLst>
              <a:ext uri="{FF2B5EF4-FFF2-40B4-BE49-F238E27FC236}">
                <a16:creationId xmlns:a16="http://schemas.microsoft.com/office/drawing/2014/main" id="{42ED9C77-9955-49A0-AEF2-D621D5C9AEEB}"/>
              </a:ext>
            </a:extLst>
          </p:cNvPr>
          <p:cNvSpPr>
            <a:spLocks noGrp="1"/>
          </p:cNvSpPr>
          <p:nvPr>
            <p:ph type="title"/>
          </p:nvPr>
        </p:nvSpPr>
        <p:spPr/>
        <p:txBody>
          <a:bodyPr/>
          <a:lstStyle/>
          <a:p>
            <a:r>
              <a:rPr lang="en-US" dirty="0"/>
              <a:t>Resnet 50</a:t>
            </a:r>
          </a:p>
        </p:txBody>
      </p:sp>
      <p:pic>
        <p:nvPicPr>
          <p:cNvPr id="6" name="Picture 5">
            <a:extLst>
              <a:ext uri="{FF2B5EF4-FFF2-40B4-BE49-F238E27FC236}">
                <a16:creationId xmlns:a16="http://schemas.microsoft.com/office/drawing/2014/main" id="{0DE856B1-2C64-4522-B577-AB5D5953C4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8149" y="1006813"/>
            <a:ext cx="3723640" cy="2114550"/>
          </a:xfrm>
          <a:prstGeom prst="rect">
            <a:avLst/>
          </a:prstGeom>
          <a:noFill/>
          <a:ln>
            <a:noFill/>
          </a:ln>
        </p:spPr>
      </p:pic>
    </p:spTree>
    <p:extLst>
      <p:ext uri="{BB962C8B-B14F-4D97-AF65-F5344CB8AC3E}">
        <p14:creationId xmlns:p14="http://schemas.microsoft.com/office/powerpoint/2010/main" val="302442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3B0C7E-347C-415C-8F2C-3D7818A85ED6}"/>
              </a:ext>
            </a:extLst>
          </p:cNvPr>
          <p:cNvSpPr>
            <a:spLocks noGrp="1"/>
          </p:cNvSpPr>
          <p:nvPr>
            <p:ph sz="quarter" idx="13"/>
          </p:nvPr>
        </p:nvSpPr>
        <p:spPr/>
        <p:txBody>
          <a:bodyPr/>
          <a:lstStyle/>
          <a:p>
            <a:endParaRPr lang="en-US"/>
          </a:p>
          <a:p>
            <a:endParaRPr lang="en-US" dirty="0"/>
          </a:p>
          <a:p>
            <a:r>
              <a:rPr lang="en-US" dirty="0" err="1"/>
              <a:t>Github</a:t>
            </a:r>
            <a:r>
              <a:rPr lang="en-US" dirty="0"/>
              <a:t> link</a:t>
            </a:r>
            <a:endParaRPr lang="en-US"/>
          </a:p>
          <a:p>
            <a:endParaRPr lang="en-US" dirty="0"/>
          </a:p>
        </p:txBody>
      </p:sp>
      <p:sp>
        <p:nvSpPr>
          <p:cNvPr id="5" name="Title 4">
            <a:extLst>
              <a:ext uri="{FF2B5EF4-FFF2-40B4-BE49-F238E27FC236}">
                <a16:creationId xmlns:a16="http://schemas.microsoft.com/office/drawing/2014/main" id="{B57FC935-6EDD-4104-A6A1-BF161CE69EB8}"/>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80ADF15E-5EE2-42DF-A3A5-5377DC105228}"/>
              </a:ext>
            </a:extLst>
          </p:cNvPr>
          <p:cNvSpPr>
            <a:spLocks noGrp="1"/>
          </p:cNvSpPr>
          <p:nvPr>
            <p:ph type="sldNum" sz="quarter" idx="15"/>
          </p:nvPr>
        </p:nvSpPr>
        <p:spPr/>
        <p:txBody>
          <a:bodyPr/>
          <a:lstStyle/>
          <a:p>
            <a:pPr defTabSz="1088421">
              <a:buFontTx/>
              <a:buBlip>
                <a:blip r:embed="rId2"/>
              </a:buBlip>
            </a:pPr>
            <a:fld id="{104FC826-72BB-4AF1-BA01-A94F7396A7DC}" type="slidenum">
              <a:rPr lang="en-US" smtClean="0"/>
              <a:pPr defTabSz="1088421">
                <a:buFontTx/>
                <a:buBlip>
                  <a:blip r:embed="rId2"/>
                </a:buBlip>
              </a:pPr>
              <a:t>33</a:t>
            </a:fld>
            <a:endParaRPr lang="en-US" dirty="0"/>
          </a:p>
        </p:txBody>
      </p:sp>
      <p:sp>
        <p:nvSpPr>
          <p:cNvPr id="2" name="Footer Placeholder 1">
            <a:extLst>
              <a:ext uri="{FF2B5EF4-FFF2-40B4-BE49-F238E27FC236}">
                <a16:creationId xmlns:a16="http://schemas.microsoft.com/office/drawing/2014/main" id="{93E70D9E-2843-4D88-B0F9-0BE50E7170D1}"/>
              </a:ext>
            </a:extLst>
          </p:cNvPr>
          <p:cNvSpPr>
            <a:spLocks noGrp="1"/>
          </p:cNvSpPr>
          <p:nvPr>
            <p:ph type="ftr" sz="quarter" idx="14"/>
          </p:nvPr>
        </p:nvSpPr>
        <p:spPr/>
        <p:txBody>
          <a:bodyPr/>
          <a:lstStyle/>
          <a:p>
            <a:r>
              <a:rPr lang="en-US"/>
              <a:t>CONFIDENTIAL | AUTHORIZED</a:t>
            </a:r>
            <a:endParaRPr lang="en-US" dirty="0"/>
          </a:p>
        </p:txBody>
      </p:sp>
      <p:pic>
        <p:nvPicPr>
          <p:cNvPr id="7" name="Picture 6">
            <a:extLst>
              <a:ext uri="{FF2B5EF4-FFF2-40B4-BE49-F238E27FC236}">
                <a16:creationId xmlns:a16="http://schemas.microsoft.com/office/drawing/2014/main" id="{208C3B3D-1A11-4018-A309-B318419E0FA0}"/>
              </a:ext>
            </a:extLst>
          </p:cNvPr>
          <p:cNvPicPr>
            <a:picLocks noChangeAspect="1"/>
          </p:cNvPicPr>
          <p:nvPr/>
        </p:nvPicPr>
        <p:blipFill>
          <a:blip r:embed="rId3"/>
          <a:stretch>
            <a:fillRect/>
          </a:stretch>
        </p:blipFill>
        <p:spPr>
          <a:xfrm>
            <a:off x="9649132" y="332395"/>
            <a:ext cx="2143125" cy="2143125"/>
          </a:xfrm>
          <a:prstGeom prst="rect">
            <a:avLst/>
          </a:prstGeom>
        </p:spPr>
      </p:pic>
    </p:spTree>
    <p:extLst>
      <p:ext uri="{BB962C8B-B14F-4D97-AF65-F5344CB8AC3E}">
        <p14:creationId xmlns:p14="http://schemas.microsoft.com/office/powerpoint/2010/main" val="4110683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4671BC8-8FA6-4AC1-9F3F-7FDA2251B890}"/>
              </a:ext>
            </a:extLst>
          </p:cNvPr>
          <p:cNvSpPr>
            <a:spLocks noGrp="1"/>
          </p:cNvSpPr>
          <p:nvPr>
            <p:ph type="title"/>
          </p:nvPr>
        </p:nvSpPr>
        <p:spPr>
          <a:xfrm>
            <a:off x="304800" y="5707303"/>
            <a:ext cx="6222209" cy="1030947"/>
          </a:xfrm>
        </p:spPr>
        <p:txBody>
          <a:bodyPr/>
          <a:lstStyle/>
          <a:p>
            <a:r>
              <a:rPr lang="en-US" dirty="0"/>
              <a:t>Lesson-3</a:t>
            </a:r>
            <a:br>
              <a:rPr lang="en-US" dirty="0"/>
            </a:br>
            <a:br>
              <a:rPr lang="en-US" dirty="0"/>
            </a:br>
            <a:r>
              <a:rPr lang="en-US" dirty="0"/>
              <a:t>Real time Deployment</a:t>
            </a:r>
            <a:br>
              <a:rPr lang="en-US" dirty="0"/>
            </a:br>
            <a:br>
              <a:rPr lang="en-US" dirty="0"/>
            </a:br>
            <a:br>
              <a:rPr lang="en-US" dirty="0"/>
            </a:br>
            <a:br>
              <a:rPr lang="en-US" dirty="0"/>
            </a:br>
            <a:br>
              <a:rPr lang="en-US" dirty="0"/>
            </a:br>
            <a:br>
              <a:rPr lang="en-US" dirty="0"/>
            </a:br>
            <a:endParaRPr lang="en-US" dirty="0"/>
          </a:p>
        </p:txBody>
      </p:sp>
      <p:sp>
        <p:nvSpPr>
          <p:cNvPr id="9" name="Slide Number Placeholder 8">
            <a:extLst>
              <a:ext uri="{FF2B5EF4-FFF2-40B4-BE49-F238E27FC236}">
                <a16:creationId xmlns:a16="http://schemas.microsoft.com/office/drawing/2014/main" id="{F81CB4CF-1525-4D0C-BA5D-8B500167C950}"/>
              </a:ext>
            </a:extLst>
          </p:cNvPr>
          <p:cNvSpPr>
            <a:spLocks noGrp="1"/>
          </p:cNvSpPr>
          <p:nvPr>
            <p:ph type="sldNum" sz="quarter" idx="11"/>
          </p:nvPr>
        </p:nvSpPr>
        <p:spPr/>
        <p:txBody>
          <a:bodyPr/>
          <a:lstStyle/>
          <a:p>
            <a:pPr defTabSz="1088421"/>
            <a:fld id="{104FC826-72BB-4AF1-BA01-A94F7396A7DC}" type="slidenum">
              <a:rPr lang="en-US" smtClean="0"/>
              <a:pPr defTabSz="1088421"/>
              <a:t>34</a:t>
            </a:fld>
            <a:endParaRPr lang="en-US" dirty="0"/>
          </a:p>
        </p:txBody>
      </p:sp>
      <p:sp>
        <p:nvSpPr>
          <p:cNvPr id="10" name="Footer Placeholder 9">
            <a:extLst>
              <a:ext uri="{FF2B5EF4-FFF2-40B4-BE49-F238E27FC236}">
                <a16:creationId xmlns:a16="http://schemas.microsoft.com/office/drawing/2014/main" id="{77B4ED77-EE60-4DC4-82BF-1577D73E33FC}"/>
              </a:ext>
            </a:extLst>
          </p:cNvPr>
          <p:cNvSpPr>
            <a:spLocks noGrp="1"/>
          </p:cNvSpPr>
          <p:nvPr>
            <p:ph type="ftr" sz="quarter" idx="10"/>
          </p:nvPr>
        </p:nvSpPr>
        <p:spPr/>
        <p:txBody>
          <a:bodyPr/>
          <a:lstStyle/>
          <a:p>
            <a:r>
              <a:rPr lang="en-US"/>
              <a:t>CONFIDENTIAL | AUTHORIZED </a:t>
            </a:r>
            <a:endParaRPr lang="en-US" dirty="0"/>
          </a:p>
        </p:txBody>
      </p:sp>
    </p:spTree>
    <p:extLst>
      <p:ext uri="{BB962C8B-B14F-4D97-AF65-F5344CB8AC3E}">
        <p14:creationId xmlns:p14="http://schemas.microsoft.com/office/powerpoint/2010/main" val="266399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4D74D1-A45C-43E1-B565-4DA58377FC3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3870DD6B-B3E8-45C8-AB09-16E590C3A1D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35</a:t>
            </a:fld>
            <a:endParaRPr lang="en-US" dirty="0"/>
          </a:p>
        </p:txBody>
      </p:sp>
      <p:sp>
        <p:nvSpPr>
          <p:cNvPr id="4" name="Content Placeholder 3">
            <a:extLst>
              <a:ext uri="{FF2B5EF4-FFF2-40B4-BE49-F238E27FC236}">
                <a16:creationId xmlns:a16="http://schemas.microsoft.com/office/drawing/2014/main" id="{3DE407C4-2F48-45D5-8431-604DB27D4F8E}"/>
              </a:ext>
            </a:extLst>
          </p:cNvPr>
          <p:cNvSpPr>
            <a:spLocks noGrp="1"/>
          </p:cNvSpPr>
          <p:nvPr>
            <p:ph idx="1"/>
          </p:nvPr>
        </p:nvSpPr>
        <p:spPr/>
        <p:txBody>
          <a:bodyPr>
            <a:normAutofit lnSpcReduction="10000"/>
          </a:bodyPr>
          <a:lstStyle/>
          <a:p>
            <a:pPr marR="0" lvl="0">
              <a:lnSpc>
                <a:spcPct val="150000"/>
              </a:lnSpc>
              <a:spcBef>
                <a:spcPts val="0"/>
              </a:spcBef>
              <a:spcAft>
                <a:spcPts val="0"/>
              </a:spcAft>
              <a:buFont typeface="Arial" panose="020B0604020202020204" pitchFamily="34" charset="0"/>
              <a:buChar char="•"/>
            </a:pPr>
            <a:r>
              <a:rPr lang="en-US" sz="2400" b="1" dirty="0">
                <a:effectLst/>
                <a:latin typeface="Times New Roman" panose="02020603050405020304" pitchFamily="18" charset="0"/>
                <a:ea typeface="Carlito"/>
                <a:cs typeface="Carlito"/>
              </a:rPr>
              <a:t>Data Wrangling</a:t>
            </a:r>
            <a:endParaRPr lang="en-US" sz="2400" dirty="0">
              <a:effectLst/>
              <a:latin typeface="Carlito"/>
              <a:ea typeface="Carlito"/>
              <a:cs typeface="Carlito"/>
            </a:endParaRPr>
          </a:p>
          <a:p>
            <a:pPr marL="685800" marR="0" indent="-342900" algn="just">
              <a:lnSpc>
                <a:spcPct val="150000"/>
              </a:lnSpc>
              <a:spcBef>
                <a:spcPts val="0"/>
              </a:spcBef>
              <a:spcAft>
                <a:spcPts val="0"/>
              </a:spcAft>
              <a:buFont typeface="Wingdings" panose="05000000000000000000" pitchFamily="2" charset="2"/>
              <a:buChar char="Ø"/>
            </a:pPr>
            <a:r>
              <a:rPr lang="en-US" sz="2400" dirty="0">
                <a:effectLst/>
                <a:latin typeface="Times New Roman" panose="02020603050405020304" pitchFamily="18" charset="0"/>
                <a:ea typeface="Carlito"/>
                <a:cs typeface="Carlito"/>
              </a:rPr>
              <a:t> </a:t>
            </a:r>
            <a:r>
              <a:rPr lang="en-US" sz="2000" dirty="0">
                <a:latin typeface="Times New Roman" panose="02020603050405020304" pitchFamily="18" charset="0"/>
              </a:rPr>
              <a:t>Since the data scientist may have done many transformations to the data for training like one-hot encoding.</a:t>
            </a:r>
          </a:p>
          <a:p>
            <a:pPr marL="685800" marR="0" indent="-342900" algn="just">
              <a:lnSpc>
                <a:spcPct val="150000"/>
              </a:lnSpc>
              <a:spcBef>
                <a:spcPts val="0"/>
              </a:spcBef>
              <a:spcAft>
                <a:spcPts val="0"/>
              </a:spcAft>
              <a:buFont typeface="Wingdings" panose="05000000000000000000" pitchFamily="2" charset="2"/>
              <a:buChar char="Ø"/>
            </a:pPr>
            <a:r>
              <a:rPr lang="en-US" sz="2000" dirty="0">
                <a:latin typeface="Times New Roman" panose="02020603050405020304" pitchFamily="18" charset="0"/>
              </a:rPr>
              <a:t>The same transformation needs to be provided to the real-time data from various sources</a:t>
            </a:r>
          </a:p>
          <a:p>
            <a:pPr>
              <a:lnSpc>
                <a:spcPct val="150000"/>
              </a:lnSpc>
              <a:spcBef>
                <a:spcPts val="0"/>
              </a:spcBef>
            </a:pPr>
            <a:r>
              <a:rPr lang="en-US" sz="2400" b="1" dirty="0">
                <a:effectLst/>
                <a:latin typeface="Times New Roman" panose="02020603050405020304" pitchFamily="18" charset="0"/>
                <a:ea typeface="Carlito"/>
                <a:cs typeface="Carlito"/>
              </a:rPr>
              <a:t>Storage</a:t>
            </a:r>
            <a:endParaRPr lang="en-US" sz="2400" b="1" dirty="0">
              <a:latin typeface="Carlito"/>
              <a:ea typeface="Carlito"/>
              <a:cs typeface="Carlito"/>
            </a:endParaRPr>
          </a:p>
          <a:p>
            <a:pPr lvl="2">
              <a:lnSpc>
                <a:spcPct val="150000"/>
              </a:lnSpc>
              <a:spcBef>
                <a:spcPts val="0"/>
              </a:spcBef>
              <a:buFont typeface="Wingdings" panose="05000000000000000000" pitchFamily="2" charset="2"/>
              <a:buChar char="Ø"/>
            </a:pPr>
            <a:r>
              <a:rPr lang="en-US" sz="2000" dirty="0">
                <a:effectLst/>
                <a:latin typeface="Times New Roman" panose="02020603050405020304" pitchFamily="18" charset="0"/>
                <a:ea typeface="Carlito"/>
                <a:cs typeface="Carlito"/>
              </a:rPr>
              <a:t>  Need to reduce the storage size of the model without much impact on the performance.</a:t>
            </a:r>
            <a:endParaRPr lang="en-US" sz="2000" dirty="0">
              <a:latin typeface="Carlito"/>
              <a:ea typeface="Carlito"/>
              <a:cs typeface="Carlito"/>
            </a:endParaRPr>
          </a:p>
          <a:p>
            <a:pPr>
              <a:lnSpc>
                <a:spcPct val="150000"/>
              </a:lnSpc>
              <a:spcBef>
                <a:spcPts val="0"/>
              </a:spcBef>
            </a:pPr>
            <a:r>
              <a:rPr lang="en-US" sz="2400" b="1" dirty="0">
                <a:effectLst/>
                <a:latin typeface="Times New Roman" panose="02020603050405020304" pitchFamily="18" charset="0"/>
                <a:ea typeface="Carlito"/>
                <a:cs typeface="Carlito"/>
              </a:rPr>
              <a:t>API</a:t>
            </a:r>
            <a:endParaRPr lang="en-US" sz="2400" b="1" dirty="0">
              <a:latin typeface="Carlito"/>
              <a:ea typeface="Carlito"/>
              <a:cs typeface="Carlito"/>
            </a:endParaRPr>
          </a:p>
          <a:p>
            <a:pPr lvl="2">
              <a:lnSpc>
                <a:spcPct val="150000"/>
              </a:lnSpc>
              <a:spcBef>
                <a:spcPts val="0"/>
              </a:spcBef>
              <a:buFont typeface="Wingdings" panose="05000000000000000000" pitchFamily="2" charset="2"/>
              <a:buChar char="Ø"/>
            </a:pPr>
            <a:r>
              <a:rPr lang="en-US" sz="2000" dirty="0">
                <a:effectLst/>
                <a:latin typeface="Times New Roman" panose="02020603050405020304" pitchFamily="18" charset="0"/>
                <a:ea typeface="Carlito"/>
                <a:cs typeface="Carlito"/>
              </a:rPr>
              <a:t>  According to the service structure of the ML model, the API structure needs to be carefully chosen.</a:t>
            </a:r>
          </a:p>
          <a:p>
            <a:pPr>
              <a:lnSpc>
                <a:spcPct val="150000"/>
              </a:lnSpc>
              <a:spcBef>
                <a:spcPts val="0"/>
              </a:spcBef>
            </a:pPr>
            <a:r>
              <a:rPr lang="en-US" sz="2400" b="1" dirty="0">
                <a:effectLst/>
                <a:latin typeface="Times New Roman" panose="02020603050405020304" pitchFamily="18" charset="0"/>
                <a:ea typeface="Carlito"/>
                <a:cs typeface="Carlito"/>
              </a:rPr>
              <a:t>Scheduling</a:t>
            </a:r>
            <a:endParaRPr lang="en-US" sz="2400" dirty="0">
              <a:effectLst/>
              <a:latin typeface="Carlito"/>
              <a:ea typeface="Carlito"/>
              <a:cs typeface="Carlito"/>
            </a:endParaRPr>
          </a:p>
          <a:p>
            <a:pPr lvl="2">
              <a:lnSpc>
                <a:spcPct val="150000"/>
              </a:lnSpc>
              <a:spcBef>
                <a:spcPts val="0"/>
              </a:spcBef>
              <a:buFont typeface="Wingdings" panose="05000000000000000000" pitchFamily="2" charset="2"/>
              <a:buChar char="Ø"/>
            </a:pPr>
            <a:r>
              <a:rPr lang="en-US" sz="2000" dirty="0">
                <a:effectLst/>
                <a:latin typeface="Times New Roman" panose="02020603050405020304" pitchFamily="18" charset="0"/>
                <a:ea typeface="Carlito"/>
                <a:cs typeface="Carlito"/>
              </a:rPr>
              <a:t>Scheduling can be done periodically, or it can be triggered when the performance goes beyond a threshold</a:t>
            </a:r>
            <a:endParaRPr lang="en-US" sz="2000" dirty="0">
              <a:effectLst/>
              <a:latin typeface="Carlito"/>
              <a:ea typeface="Carlito"/>
              <a:cs typeface="Carlito"/>
            </a:endParaRPr>
          </a:p>
          <a:p>
            <a:endParaRPr lang="en-US" dirty="0"/>
          </a:p>
        </p:txBody>
      </p:sp>
      <p:sp>
        <p:nvSpPr>
          <p:cNvPr id="5" name="Title 4">
            <a:extLst>
              <a:ext uri="{FF2B5EF4-FFF2-40B4-BE49-F238E27FC236}">
                <a16:creationId xmlns:a16="http://schemas.microsoft.com/office/drawing/2014/main" id="{37CB1B61-4F5F-46B5-97C5-CF9C2B4D5A24}"/>
              </a:ext>
            </a:extLst>
          </p:cNvPr>
          <p:cNvSpPr>
            <a:spLocks noGrp="1"/>
          </p:cNvSpPr>
          <p:nvPr>
            <p:ph type="title"/>
          </p:nvPr>
        </p:nvSpPr>
        <p:spPr/>
        <p:txBody>
          <a:bodyPr/>
          <a:lstStyle/>
          <a:p>
            <a:r>
              <a:rPr lang="en-US" dirty="0"/>
              <a:t>Model serving - real-time deployment</a:t>
            </a:r>
          </a:p>
        </p:txBody>
      </p:sp>
    </p:spTree>
    <p:extLst>
      <p:ext uri="{BB962C8B-B14F-4D97-AF65-F5344CB8AC3E}">
        <p14:creationId xmlns:p14="http://schemas.microsoft.com/office/powerpoint/2010/main" val="273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CB5296-E418-4AD8-9839-C4477CEA6EB6}"/>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515735EF-1FC8-4D7A-9957-93062FE33049}"/>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36</a:t>
            </a:fld>
            <a:endParaRPr lang="en-US" dirty="0"/>
          </a:p>
        </p:txBody>
      </p:sp>
      <p:sp>
        <p:nvSpPr>
          <p:cNvPr id="4" name="Content Placeholder 3">
            <a:extLst>
              <a:ext uri="{FF2B5EF4-FFF2-40B4-BE49-F238E27FC236}">
                <a16:creationId xmlns:a16="http://schemas.microsoft.com/office/drawing/2014/main" id="{80F56E0B-2DFB-4A27-B89F-8077327071CC}"/>
              </a:ext>
            </a:extLst>
          </p:cNvPr>
          <p:cNvSpPr>
            <a:spLocks noGrp="1"/>
          </p:cNvSpPr>
          <p:nvPr>
            <p:ph idx="1"/>
          </p:nvPr>
        </p:nvSpPr>
        <p:spPr/>
        <p:txBody>
          <a:bodyPr>
            <a:normAutofit lnSpcReduction="10000"/>
          </a:bodyPr>
          <a:lstStyle/>
          <a:p>
            <a:pPr>
              <a:lnSpc>
                <a:spcPct val="106000"/>
              </a:lnSpc>
              <a:spcBef>
                <a:spcPts val="0"/>
              </a:spcBef>
            </a:pPr>
            <a:r>
              <a:rPr lang="en-US" sz="2400" b="1" dirty="0">
                <a:effectLst/>
                <a:latin typeface="Times New Roman" panose="02020603050405020304" pitchFamily="18" charset="0"/>
                <a:ea typeface="Carlito"/>
                <a:cs typeface="Times New Roman" panose="02020603050405020304" pitchFamily="18" charset="0"/>
              </a:rPr>
              <a:t>Logging and Monitoring</a:t>
            </a:r>
            <a:endParaRPr lang="en-US" sz="2400" dirty="0">
              <a:effectLst/>
              <a:latin typeface="Times New Roman" panose="02020603050405020304" pitchFamily="18" charset="0"/>
              <a:ea typeface="Carlito"/>
              <a:cs typeface="Times New Roman" panose="02020603050405020304" pitchFamily="18" charset="0"/>
            </a:endParaRPr>
          </a:p>
          <a:p>
            <a:pPr marL="456565" marR="0" indent="0">
              <a:spcBef>
                <a:spcPts val="0"/>
              </a:spcBef>
              <a:spcAft>
                <a:spcPts val="0"/>
              </a:spcAft>
              <a:buNone/>
            </a:pPr>
            <a:r>
              <a:rPr lang="en-US" sz="2400" b="1" dirty="0">
                <a:effectLst/>
                <a:latin typeface="Times New Roman" panose="02020603050405020304" pitchFamily="18" charset="0"/>
                <a:ea typeface="Carlito"/>
                <a:cs typeface="Times New Roman" panose="02020603050405020304" pitchFamily="18" charset="0"/>
              </a:rPr>
              <a:t> </a:t>
            </a:r>
            <a:endParaRPr lang="en-US" sz="2400" dirty="0">
              <a:effectLst/>
              <a:latin typeface="Times New Roman" panose="02020603050405020304" pitchFamily="18" charset="0"/>
              <a:ea typeface="Carlito"/>
              <a:cs typeface="Times New Roman" panose="02020603050405020304" pitchFamily="18" charset="0"/>
            </a:endParaRPr>
          </a:p>
          <a:p>
            <a:pPr marL="799465" marR="0" indent="-342900" algn="just">
              <a:lnSpc>
                <a:spcPct val="150000"/>
              </a:lnSpc>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Carlito"/>
                <a:cs typeface="Times New Roman" panose="02020603050405020304" pitchFamily="18" charset="0"/>
              </a:rPr>
              <a:t>Proper logging of data and monitoring of health and conditions of deployment is crucial for making the model deployment fault-tolerant.</a:t>
            </a:r>
          </a:p>
          <a:p>
            <a:pPr marL="456565" marR="0" indent="0" algn="just">
              <a:lnSpc>
                <a:spcPct val="150000"/>
              </a:lnSpc>
              <a:spcBef>
                <a:spcPts val="0"/>
              </a:spcBef>
              <a:spcAft>
                <a:spcPts val="0"/>
              </a:spcAft>
              <a:buNone/>
            </a:pPr>
            <a:endParaRPr lang="en-US" sz="2000" dirty="0">
              <a:effectLst/>
              <a:latin typeface="Times New Roman" panose="02020603050405020304" pitchFamily="18" charset="0"/>
              <a:ea typeface="Carlito"/>
              <a:cs typeface="Times New Roman" panose="02020603050405020304" pitchFamily="18" charset="0"/>
            </a:endParaRPr>
          </a:p>
          <a:p>
            <a:pPr>
              <a:lnSpc>
                <a:spcPct val="106000"/>
              </a:lnSpc>
              <a:spcBef>
                <a:spcPts val="0"/>
              </a:spcBef>
            </a:pPr>
            <a:r>
              <a:rPr lang="en-US" sz="2400" b="1" dirty="0">
                <a:effectLst/>
                <a:latin typeface="Times New Roman" panose="02020603050405020304" pitchFamily="18" charset="0"/>
                <a:ea typeface="Carlito"/>
                <a:cs typeface="Times New Roman" panose="02020603050405020304" pitchFamily="18" charset="0"/>
              </a:rPr>
              <a:t>Security</a:t>
            </a:r>
            <a:endParaRPr lang="en-US" sz="2400" dirty="0">
              <a:effectLst/>
              <a:latin typeface="Times New Roman" panose="02020603050405020304" pitchFamily="18" charset="0"/>
              <a:ea typeface="Carlito"/>
              <a:cs typeface="Times New Roman" panose="02020603050405020304" pitchFamily="18" charset="0"/>
            </a:endParaRPr>
          </a:p>
          <a:p>
            <a:pPr marL="456565" marR="0" indent="0">
              <a:spcBef>
                <a:spcPts val="0"/>
              </a:spcBef>
              <a:spcAft>
                <a:spcPts val="0"/>
              </a:spcAft>
              <a:buNone/>
            </a:pPr>
            <a:r>
              <a:rPr lang="en-US" sz="2400" b="1" dirty="0">
                <a:effectLst/>
                <a:latin typeface="Times New Roman" panose="02020603050405020304" pitchFamily="18" charset="0"/>
                <a:ea typeface="Carlito"/>
                <a:cs typeface="Times New Roman" panose="02020603050405020304" pitchFamily="18" charset="0"/>
              </a:rPr>
              <a:t> </a:t>
            </a:r>
            <a:endParaRPr lang="en-US" sz="2400" dirty="0">
              <a:effectLst/>
              <a:latin typeface="Times New Roman" panose="02020603050405020304" pitchFamily="18" charset="0"/>
              <a:ea typeface="Carlito"/>
              <a:cs typeface="Times New Roman" panose="02020603050405020304" pitchFamily="18" charset="0"/>
            </a:endParaRPr>
          </a:p>
          <a:p>
            <a:pPr marL="799465" marR="0" indent="-342900" algn="just">
              <a:lnSpc>
                <a:spcPct val="150000"/>
              </a:lnSpc>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Carlito"/>
                <a:cs typeface="Times New Roman" panose="02020603050405020304" pitchFamily="18" charset="0"/>
              </a:rPr>
              <a:t>ML models are usually dealing with critical data, and ML models take many crucial decisions. </a:t>
            </a:r>
          </a:p>
          <a:p>
            <a:pPr marL="799465" marR="0" indent="-342900" algn="just">
              <a:lnSpc>
                <a:spcPct val="150000"/>
              </a:lnSpc>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Carlito"/>
                <a:cs typeface="Times New Roman" panose="02020603050405020304" pitchFamily="18" charset="0"/>
              </a:rPr>
              <a:t>Hence the security breach of the deployment can cause serious harm.</a:t>
            </a:r>
          </a:p>
          <a:p>
            <a:pPr marL="456565" marR="0" indent="0" algn="just">
              <a:spcBef>
                <a:spcPts val="0"/>
              </a:spcBef>
              <a:spcAft>
                <a:spcPts val="0"/>
              </a:spcAft>
              <a:buNone/>
            </a:pPr>
            <a:r>
              <a:rPr lang="en-US" sz="2400" dirty="0">
                <a:effectLst/>
                <a:latin typeface="Times New Roman" panose="02020603050405020304" pitchFamily="18" charset="0"/>
                <a:ea typeface="Carlito"/>
                <a:cs typeface="Times New Roman" panose="02020603050405020304" pitchFamily="18" charset="0"/>
              </a:rPr>
              <a:t> </a:t>
            </a:r>
          </a:p>
          <a:p>
            <a:pPr>
              <a:lnSpc>
                <a:spcPct val="106000"/>
              </a:lnSpc>
              <a:spcBef>
                <a:spcPts val="0"/>
              </a:spcBef>
            </a:pPr>
            <a:r>
              <a:rPr lang="en-US" sz="2400" b="1" dirty="0">
                <a:effectLst/>
                <a:latin typeface="Times New Roman" panose="02020603050405020304" pitchFamily="18" charset="0"/>
                <a:ea typeface="Carlito"/>
                <a:cs typeface="Times New Roman" panose="02020603050405020304" pitchFamily="18" charset="0"/>
              </a:rPr>
              <a:t>Visualizations and User Interfaces</a:t>
            </a:r>
            <a:endParaRPr lang="en-US" sz="2400" dirty="0">
              <a:effectLst/>
              <a:latin typeface="Times New Roman" panose="02020603050405020304" pitchFamily="18" charset="0"/>
              <a:ea typeface="Carlito"/>
              <a:cs typeface="Times New Roman" panose="02020603050405020304" pitchFamily="18" charset="0"/>
            </a:endParaRPr>
          </a:p>
          <a:p>
            <a:pPr marL="456565" marR="0" indent="0">
              <a:spcBef>
                <a:spcPts val="0"/>
              </a:spcBef>
              <a:spcAft>
                <a:spcPts val="0"/>
              </a:spcAft>
              <a:buNone/>
            </a:pPr>
            <a:r>
              <a:rPr lang="en-US" sz="2400" b="1" dirty="0">
                <a:effectLst/>
                <a:latin typeface="Times New Roman" panose="02020603050405020304" pitchFamily="18" charset="0"/>
                <a:ea typeface="Carlito"/>
                <a:cs typeface="Times New Roman" panose="02020603050405020304" pitchFamily="18" charset="0"/>
              </a:rPr>
              <a:t> </a:t>
            </a:r>
            <a:endParaRPr lang="en-US" sz="2400" dirty="0">
              <a:effectLst/>
              <a:latin typeface="Times New Roman" panose="02020603050405020304" pitchFamily="18" charset="0"/>
              <a:ea typeface="Carlito"/>
              <a:cs typeface="Times New Roman" panose="02020603050405020304" pitchFamily="18" charset="0"/>
            </a:endParaRPr>
          </a:p>
          <a:p>
            <a:pPr marL="799465" marR="0" indent="-342900" algn="just">
              <a:lnSpc>
                <a:spcPct val="160000"/>
              </a:lnSpc>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Carlito"/>
                <a:cs typeface="Times New Roman" panose="02020603050405020304" pitchFamily="18" charset="0"/>
              </a:rPr>
              <a:t>The visualizations and UIs to be designed according to the target users</a:t>
            </a:r>
          </a:p>
          <a:p>
            <a:endParaRPr lang="en-US" dirty="0"/>
          </a:p>
        </p:txBody>
      </p:sp>
      <p:sp>
        <p:nvSpPr>
          <p:cNvPr id="5" name="Title 4">
            <a:extLst>
              <a:ext uri="{FF2B5EF4-FFF2-40B4-BE49-F238E27FC236}">
                <a16:creationId xmlns:a16="http://schemas.microsoft.com/office/drawing/2014/main" id="{FDC86E75-3672-44C6-9FEA-AE9B98CDB53F}"/>
              </a:ext>
            </a:extLst>
          </p:cNvPr>
          <p:cNvSpPr>
            <a:spLocks noGrp="1"/>
          </p:cNvSpPr>
          <p:nvPr>
            <p:ph type="title"/>
          </p:nvPr>
        </p:nvSpPr>
        <p:spPr/>
        <p:txBody>
          <a:bodyPr/>
          <a:lstStyle/>
          <a:p>
            <a:r>
              <a:rPr lang="en-US" dirty="0"/>
              <a:t>Model serving : real-time deployment</a:t>
            </a:r>
          </a:p>
        </p:txBody>
      </p:sp>
    </p:spTree>
    <p:extLst>
      <p:ext uri="{BB962C8B-B14F-4D97-AF65-F5344CB8AC3E}">
        <p14:creationId xmlns:p14="http://schemas.microsoft.com/office/powerpoint/2010/main" val="17303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8CD070-6AB3-4F3C-8679-839CF215CEB2}"/>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0B2739E8-6BCF-4138-90EC-F042366EDEE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37</a:t>
            </a:fld>
            <a:endParaRPr lang="en-US" dirty="0"/>
          </a:p>
        </p:txBody>
      </p:sp>
      <p:sp>
        <p:nvSpPr>
          <p:cNvPr id="4" name="Content Placeholder 3">
            <a:extLst>
              <a:ext uri="{FF2B5EF4-FFF2-40B4-BE49-F238E27FC236}">
                <a16:creationId xmlns:a16="http://schemas.microsoft.com/office/drawing/2014/main" id="{DBE87424-B63C-4810-9C98-B2D47607DD68}"/>
              </a:ext>
            </a:extLst>
          </p:cNvPr>
          <p:cNvSpPr>
            <a:spLocks noGrp="1"/>
          </p:cNvSpPr>
          <p:nvPr>
            <p:ph idx="1"/>
          </p:nvPr>
        </p:nvSpPr>
        <p:spPr/>
        <p:txBody>
          <a:bodyPr vert="horz" lIns="0" tIns="91440" rIns="0" bIns="91440" rtlCol="0" anchor="t">
            <a:normAutofit lnSpcReduction="10000"/>
          </a:bodyPr>
          <a:lstStyle/>
          <a:p>
            <a:pPr marL="0" indent="0">
              <a:buNone/>
            </a:pPr>
            <a:r>
              <a:rPr lang="en-US" sz="1800" dirty="0">
                <a:effectLst/>
                <a:latin typeface="Times New Roman" panose="02020603050405020304" pitchFamily="18" charset="0"/>
                <a:ea typeface="Carlito"/>
              </a:rPr>
              <a:t>A convolutional neural network can identify edges, shapes, and even more sophisticated features over an image. </a:t>
            </a:r>
            <a:endParaRPr lang="en-US"/>
          </a:p>
          <a:p>
            <a:pPr marL="0" indent="0">
              <a:buNone/>
            </a:pPr>
            <a:endParaRPr lang="en-US" sz="1800" dirty="0">
              <a:latin typeface="Times New Roman"/>
              <a:ea typeface="Carlito"/>
              <a:cs typeface="Times New Roman"/>
            </a:endParaRPr>
          </a:p>
          <a:p>
            <a:pPr marL="0" indent="0">
              <a:lnSpc>
                <a:spcPct val="160000"/>
              </a:lnSpc>
              <a:buNone/>
            </a:pPr>
            <a:r>
              <a:rPr lang="en-US" sz="1800" dirty="0">
                <a:effectLst/>
                <a:latin typeface="Times New Roman" panose="02020603050405020304" pitchFamily="18" charset="0"/>
                <a:ea typeface="Carlito"/>
              </a:rPr>
              <a:t>Steps involved in medical image analysis</a:t>
            </a:r>
            <a:endParaRPr lang="en-US" sz="1800" dirty="0">
              <a:effectLst/>
              <a:latin typeface="Times New Roman" panose="02020603050405020304" pitchFamily="18" charset="0"/>
              <a:ea typeface="Carlito"/>
              <a:cs typeface="Times New Roman" panose="02020603050405020304" pitchFamily="18" charset="0"/>
            </a:endParaRPr>
          </a:p>
          <a:p>
            <a:pPr marL="342900" indent="-342900">
              <a:lnSpc>
                <a:spcPct val="160000"/>
              </a:lnSpc>
              <a:buAutoNum type="arabicPeriod"/>
            </a:pPr>
            <a:r>
              <a:rPr lang="en-US" sz="1800" dirty="0">
                <a:effectLst/>
                <a:latin typeface="Times New Roman" panose="02020603050405020304" pitchFamily="18" charset="0"/>
                <a:ea typeface="Carlito"/>
                <a:cs typeface="Carlito"/>
              </a:rPr>
              <a:t>Selection of data set, medical image data set is available from various sources. </a:t>
            </a:r>
          </a:p>
          <a:p>
            <a:pPr marL="342900" indent="-342900">
              <a:lnSpc>
                <a:spcPct val="160000"/>
              </a:lnSpc>
              <a:buAutoNum type="arabicPeriod"/>
            </a:pPr>
            <a:r>
              <a:rPr lang="en-US" sz="1800" dirty="0">
                <a:effectLst/>
                <a:latin typeface="Times New Roman" panose="02020603050405020304" pitchFamily="18" charset="0"/>
                <a:ea typeface="Carlito"/>
                <a:cs typeface="Carlito"/>
              </a:rPr>
              <a:t>Preparation of data, Image augmentation process, can be used to expand the size of the data set. </a:t>
            </a:r>
            <a:endParaRPr lang="en-US" sz="1800" dirty="0">
              <a:effectLst/>
              <a:latin typeface="Carlito"/>
              <a:ea typeface="Carlito"/>
              <a:cs typeface="Carlito"/>
            </a:endParaRPr>
          </a:p>
          <a:p>
            <a:pPr marL="342900" marR="0" lvl="0" indent="-342900" algn="just">
              <a:lnSpc>
                <a:spcPct val="160000"/>
              </a:lnSpc>
              <a:spcBef>
                <a:spcPts val="0"/>
              </a:spcBef>
              <a:spcAft>
                <a:spcPts val="0"/>
              </a:spcAft>
              <a:buAutoNum type="arabicPeriod" startAt="3"/>
            </a:pPr>
            <a:r>
              <a:rPr lang="en-US" sz="1800" dirty="0">
                <a:effectLst/>
                <a:latin typeface="Times New Roman" panose="02020603050405020304" pitchFamily="18" charset="0"/>
                <a:ea typeface="Carlito"/>
                <a:cs typeface="Carlito"/>
              </a:rPr>
              <a:t>Selection of CNN model, the filter sizes, pooling layer, and stride lengths.</a:t>
            </a:r>
          </a:p>
          <a:p>
            <a:pPr marL="342900" marR="0" lvl="0" indent="-342900" algn="just">
              <a:lnSpc>
                <a:spcPct val="160000"/>
              </a:lnSpc>
              <a:spcBef>
                <a:spcPts val="0"/>
              </a:spcBef>
              <a:spcAft>
                <a:spcPts val="0"/>
              </a:spcAft>
              <a:buAutoNum type="arabicPeriod" startAt="3"/>
            </a:pPr>
            <a:r>
              <a:rPr lang="en-US" sz="1800" dirty="0">
                <a:effectLst/>
                <a:latin typeface="Times New Roman" panose="02020603050405020304" pitchFamily="18" charset="0"/>
                <a:ea typeface="Carlito"/>
                <a:cs typeface="Carlito"/>
              </a:rPr>
              <a:t>Model iteration</a:t>
            </a:r>
            <a:endParaRPr lang="en-US" sz="1800" dirty="0">
              <a:effectLst/>
              <a:latin typeface="Carlito"/>
              <a:ea typeface="Carlito"/>
              <a:cs typeface="Carlito"/>
            </a:endParaRPr>
          </a:p>
          <a:p>
            <a:pPr marL="0" marR="0" lvl="0" indent="0" algn="just">
              <a:lnSpc>
                <a:spcPct val="160000"/>
              </a:lnSpc>
              <a:spcBef>
                <a:spcPts val="0"/>
              </a:spcBef>
              <a:spcAft>
                <a:spcPts val="0"/>
              </a:spcAft>
              <a:buNone/>
            </a:pPr>
            <a:r>
              <a:rPr lang="en-US" sz="1800" dirty="0">
                <a:effectLst/>
                <a:latin typeface="Times New Roman" panose="02020603050405020304" pitchFamily="18" charset="0"/>
                <a:ea typeface="Carlito"/>
                <a:cs typeface="Carlito"/>
              </a:rPr>
              <a:t>5.   Evaluation of the model.</a:t>
            </a:r>
          </a:p>
          <a:p>
            <a:pPr marL="342900" marR="0" lvl="0" indent="-342900" algn="just">
              <a:lnSpc>
                <a:spcPct val="106000"/>
              </a:lnSpc>
              <a:spcBef>
                <a:spcPts val="0"/>
              </a:spcBef>
              <a:spcAft>
                <a:spcPts val="0"/>
              </a:spcAft>
              <a:buFont typeface="+mj-lt"/>
              <a:buAutoNum type="arabicPeriod"/>
            </a:pPr>
            <a:endParaRPr lang="en-US" sz="1800" b="1" dirty="0">
              <a:latin typeface="Times New Roman" panose="02020603050405020304" pitchFamily="18" charset="0"/>
              <a:ea typeface="Carlito"/>
              <a:cs typeface="Carlito"/>
            </a:endParaRPr>
          </a:p>
          <a:p>
            <a:pPr marL="0" indent="0" algn="just">
              <a:lnSpc>
                <a:spcPct val="106000"/>
              </a:lnSpc>
              <a:spcBef>
                <a:spcPts val="0"/>
              </a:spcBef>
              <a:buNone/>
            </a:pPr>
            <a:r>
              <a:rPr lang="en-US" sz="1900" b="1" dirty="0">
                <a:latin typeface="Times New Roman" panose="02020603050405020304" pitchFamily="18" charset="0"/>
              </a:rPr>
              <a:t>CNNs for Skin Cancer Diagnosis</a:t>
            </a:r>
            <a:endParaRPr lang="en-US" sz="1900" b="1"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1800" dirty="0">
                <a:latin typeface="Times New Roman"/>
                <a:cs typeface="Times New Roman"/>
              </a:rPr>
              <a:t>Skin cancer or Melanoma is a deadly disease.</a:t>
            </a:r>
          </a:p>
          <a:p>
            <a:pPr algn="just">
              <a:lnSpc>
                <a:spcPct val="150000"/>
              </a:lnSpc>
              <a:spcBef>
                <a:spcPts val="0"/>
              </a:spcBef>
            </a:pPr>
            <a:r>
              <a:rPr lang="en-US" sz="1800" dirty="0">
                <a:latin typeface="Times New Roman"/>
                <a:cs typeface="Times New Roman"/>
              </a:rPr>
              <a:t> The diagnosis of skin cancer is carried out on the </a:t>
            </a:r>
            <a:r>
              <a:rPr lang="en-US" sz="1800" dirty="0" err="1">
                <a:latin typeface="Times New Roman"/>
                <a:cs typeface="Times New Roman"/>
              </a:rPr>
              <a:t>dermatoscopic</a:t>
            </a:r>
            <a:r>
              <a:rPr lang="en-US" sz="1800" dirty="0">
                <a:latin typeface="Times New Roman"/>
                <a:cs typeface="Times New Roman"/>
              </a:rPr>
              <a:t> images taken with a high-resolution magnifying camera.</a:t>
            </a:r>
          </a:p>
          <a:p>
            <a:pPr algn="just">
              <a:lnSpc>
                <a:spcPct val="150000"/>
              </a:lnSpc>
              <a:spcBef>
                <a:spcPts val="0"/>
              </a:spcBef>
            </a:pPr>
            <a:r>
              <a:rPr lang="en-US" sz="1800" dirty="0">
                <a:latin typeface="Times New Roman" panose="02020603050405020304" pitchFamily="18" charset="0"/>
              </a:rPr>
              <a:t>CNN can be utilized for skin cancer diagnosis.</a:t>
            </a:r>
          </a:p>
          <a:p>
            <a:pPr marL="342900" marR="0" lvl="0" indent="-342900" algn="just">
              <a:lnSpc>
                <a:spcPct val="106000"/>
              </a:lnSpc>
              <a:spcBef>
                <a:spcPts val="0"/>
              </a:spcBef>
              <a:spcAft>
                <a:spcPts val="0"/>
              </a:spcAft>
              <a:buFont typeface="+mj-lt"/>
              <a:buAutoNum type="arabicPeriod"/>
            </a:pPr>
            <a:endParaRPr lang="en-US" sz="1800" dirty="0">
              <a:latin typeface="Times New Roman" panose="02020603050405020304" pitchFamily="18" charset="0"/>
            </a:endParaRPr>
          </a:p>
          <a:p>
            <a:endParaRPr lang="en-US" dirty="0"/>
          </a:p>
        </p:txBody>
      </p:sp>
      <p:sp>
        <p:nvSpPr>
          <p:cNvPr id="5" name="Title 4">
            <a:extLst>
              <a:ext uri="{FF2B5EF4-FFF2-40B4-BE49-F238E27FC236}">
                <a16:creationId xmlns:a16="http://schemas.microsoft.com/office/drawing/2014/main" id="{09F603C1-B9ED-431B-935C-FC0E73093130}"/>
              </a:ext>
            </a:extLst>
          </p:cNvPr>
          <p:cNvSpPr>
            <a:spLocks noGrp="1"/>
          </p:cNvSpPr>
          <p:nvPr>
            <p:ph type="title"/>
          </p:nvPr>
        </p:nvSpPr>
        <p:spPr/>
        <p:txBody>
          <a:bodyPr/>
          <a:lstStyle/>
          <a:p>
            <a:r>
              <a:rPr lang="en-US" dirty="0"/>
              <a:t>Use cases:- medical image analysis</a:t>
            </a:r>
          </a:p>
        </p:txBody>
      </p:sp>
    </p:spTree>
    <p:extLst>
      <p:ext uri="{BB962C8B-B14F-4D97-AF65-F5344CB8AC3E}">
        <p14:creationId xmlns:p14="http://schemas.microsoft.com/office/powerpoint/2010/main" val="156853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F7767B-97AE-4162-A0BE-74905B0FF91C}"/>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0C9A308F-2327-475E-AF6F-7B08F62DF905}"/>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38</a:t>
            </a:fld>
            <a:endParaRPr lang="en-US" dirty="0"/>
          </a:p>
        </p:txBody>
      </p:sp>
      <p:sp>
        <p:nvSpPr>
          <p:cNvPr id="4" name="Content Placeholder 3">
            <a:extLst>
              <a:ext uri="{FF2B5EF4-FFF2-40B4-BE49-F238E27FC236}">
                <a16:creationId xmlns:a16="http://schemas.microsoft.com/office/drawing/2014/main" id="{3836A67C-5C98-48F1-B051-0560848027E8}"/>
              </a:ext>
            </a:extLst>
          </p:cNvPr>
          <p:cNvSpPr>
            <a:spLocks noGrp="1"/>
          </p:cNvSpPr>
          <p:nvPr>
            <p:ph idx="1"/>
          </p:nvPr>
        </p:nvSpPr>
        <p:spPr/>
        <p:txBody>
          <a:bodyPr vert="horz" lIns="0" tIns="91440" rIns="0" bIns="91440" rtlCol="0" anchor="t">
            <a:normAutofit/>
          </a:bodyPr>
          <a:lstStyle/>
          <a:p>
            <a:pPr marL="0" indent="0">
              <a:buNone/>
            </a:pPr>
            <a:r>
              <a:rPr lang="en-US" sz="2800" b="1" dirty="0">
                <a:effectLst/>
                <a:latin typeface="Times New Roman"/>
                <a:ea typeface="Carlito"/>
                <a:cs typeface="Carlito"/>
              </a:rPr>
              <a:t>Visual Data Processing for Tumor Detection</a:t>
            </a:r>
            <a:endParaRPr lang="en-US" sz="2800" dirty="0">
              <a:latin typeface="Times New Roman"/>
              <a:ea typeface="Carlito"/>
              <a:cs typeface="Carlito"/>
            </a:endParaRPr>
          </a:p>
          <a:p>
            <a:pPr marL="0" indent="0">
              <a:buNone/>
            </a:pPr>
            <a:endParaRPr lang="en-US" sz="2800">
              <a:effectLst/>
              <a:latin typeface="Carlito"/>
              <a:ea typeface="Carlito"/>
              <a:cs typeface="Carlito"/>
            </a:endParaRPr>
          </a:p>
          <a:p>
            <a:pPr>
              <a:lnSpc>
                <a:spcPct val="150000"/>
              </a:lnSpc>
            </a:pPr>
            <a:r>
              <a:rPr lang="en-US" sz="2400" dirty="0">
                <a:effectLst/>
                <a:latin typeface="Times New Roman"/>
                <a:ea typeface="Carlito"/>
                <a:cs typeface="Times New Roman"/>
              </a:rPr>
              <a:t>The tumor images can be classified based on the visual features of the cancer images.</a:t>
            </a:r>
            <a:r>
              <a:rPr lang="en-US" sz="2400" dirty="0">
                <a:latin typeface="Times New Roman"/>
                <a:ea typeface="Carlito"/>
                <a:cs typeface="Times New Roman"/>
              </a:rPr>
              <a:t> </a:t>
            </a:r>
          </a:p>
          <a:p>
            <a:pPr>
              <a:lnSpc>
                <a:spcPct val="150000"/>
              </a:lnSpc>
            </a:pPr>
            <a:r>
              <a:rPr lang="en-US" sz="2400" dirty="0">
                <a:effectLst/>
                <a:latin typeface="Times New Roman"/>
                <a:ea typeface="Carlito"/>
                <a:cs typeface="Times New Roman"/>
              </a:rPr>
              <a:t>The images and its masks can be visualized, and classification model can be trained using transfer learning modules such as ResNet-50</a:t>
            </a:r>
          </a:p>
          <a:p>
            <a:pPr>
              <a:lnSpc>
                <a:spcPct val="150000"/>
              </a:lnSpc>
            </a:pPr>
            <a:r>
              <a:rPr lang="en-US" sz="2400" dirty="0">
                <a:solidFill>
                  <a:srgbClr val="202124"/>
                </a:solidFill>
                <a:effectLst/>
                <a:latin typeface="Times New Roman"/>
                <a:ea typeface="Carlito"/>
                <a:cs typeface="Times New Roman"/>
              </a:rPr>
              <a:t>This network has the capability to classify images into various categories, which can be utilized in identifying if the image has tumor or not.</a:t>
            </a:r>
            <a:r>
              <a:rPr lang="en-US" sz="2400" dirty="0">
                <a:solidFill>
                  <a:srgbClr val="202124"/>
                </a:solidFill>
                <a:latin typeface="Times New Roman"/>
                <a:ea typeface="Carlito"/>
                <a:cs typeface="Times New Roman"/>
              </a:rPr>
              <a:t> </a:t>
            </a:r>
            <a:endParaRPr lang="en-US" sz="2400" dirty="0">
              <a:solidFill>
                <a:srgbClr val="202124"/>
              </a:solidFill>
              <a:effectLst/>
              <a:latin typeface="Times New Roman" panose="02020603050405020304" pitchFamily="18" charset="0"/>
              <a:ea typeface="Carlito"/>
              <a:cs typeface="Times New Roman" panose="02020603050405020304" pitchFamily="18" charset="0"/>
            </a:endParaRPr>
          </a:p>
          <a:p>
            <a:pPr>
              <a:lnSpc>
                <a:spcPct val="150000"/>
              </a:lnSpc>
            </a:pPr>
            <a:r>
              <a:rPr lang="en-US" sz="2400" dirty="0">
                <a:effectLst/>
                <a:latin typeface="Times New Roman" panose="02020603050405020304" pitchFamily="18" charset="0"/>
                <a:ea typeface="Carlito"/>
                <a:cs typeface="Times New Roman" panose="02020603050405020304" pitchFamily="18" charset="0"/>
              </a:rPr>
              <a:t>In addition, computer vision algorithms can also be used for the detection of tumor cells.</a:t>
            </a:r>
          </a:p>
          <a:p>
            <a:endParaRPr lang="en-US" dirty="0"/>
          </a:p>
        </p:txBody>
      </p:sp>
      <p:sp>
        <p:nvSpPr>
          <p:cNvPr id="5" name="Title 4">
            <a:extLst>
              <a:ext uri="{FF2B5EF4-FFF2-40B4-BE49-F238E27FC236}">
                <a16:creationId xmlns:a16="http://schemas.microsoft.com/office/drawing/2014/main" id="{487FB43D-A0F9-4309-AC6C-48B62BFABB7E}"/>
              </a:ext>
            </a:extLst>
          </p:cNvPr>
          <p:cNvSpPr>
            <a:spLocks noGrp="1"/>
          </p:cNvSpPr>
          <p:nvPr>
            <p:ph type="title"/>
          </p:nvPr>
        </p:nvSpPr>
        <p:spPr/>
        <p:txBody>
          <a:bodyPr/>
          <a:lstStyle/>
          <a:p>
            <a:r>
              <a:rPr lang="en-US" dirty="0"/>
              <a:t>Use cases:- medical image analysis</a:t>
            </a:r>
          </a:p>
        </p:txBody>
      </p:sp>
    </p:spTree>
    <p:extLst>
      <p:ext uri="{BB962C8B-B14F-4D97-AF65-F5344CB8AC3E}">
        <p14:creationId xmlns:p14="http://schemas.microsoft.com/office/powerpoint/2010/main" val="237711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3B0C7E-347C-415C-8F2C-3D7818A85ED6}"/>
              </a:ext>
            </a:extLst>
          </p:cNvPr>
          <p:cNvSpPr>
            <a:spLocks noGrp="1"/>
          </p:cNvSpPr>
          <p:nvPr>
            <p:ph sz="quarter" idx="13"/>
          </p:nvPr>
        </p:nvSpPr>
        <p:spPr/>
        <p:txBody>
          <a:bodyPr/>
          <a:lstStyle/>
          <a:p>
            <a:endParaRPr lang="en-US"/>
          </a:p>
          <a:p>
            <a:endParaRPr lang="en-US" dirty="0"/>
          </a:p>
          <a:p>
            <a:r>
              <a:rPr lang="en-US" dirty="0" err="1"/>
              <a:t>Github</a:t>
            </a:r>
            <a:r>
              <a:rPr lang="en-US" dirty="0"/>
              <a:t> link</a:t>
            </a:r>
            <a:endParaRPr lang="en-US"/>
          </a:p>
          <a:p>
            <a:endParaRPr lang="en-US" dirty="0"/>
          </a:p>
        </p:txBody>
      </p:sp>
      <p:sp>
        <p:nvSpPr>
          <p:cNvPr id="5" name="Title 4">
            <a:extLst>
              <a:ext uri="{FF2B5EF4-FFF2-40B4-BE49-F238E27FC236}">
                <a16:creationId xmlns:a16="http://schemas.microsoft.com/office/drawing/2014/main" id="{B57FC935-6EDD-4104-A6A1-BF161CE69EB8}"/>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80ADF15E-5EE2-42DF-A3A5-5377DC105228}"/>
              </a:ext>
            </a:extLst>
          </p:cNvPr>
          <p:cNvSpPr>
            <a:spLocks noGrp="1"/>
          </p:cNvSpPr>
          <p:nvPr>
            <p:ph type="sldNum" sz="quarter" idx="15"/>
          </p:nvPr>
        </p:nvSpPr>
        <p:spPr/>
        <p:txBody>
          <a:bodyPr/>
          <a:lstStyle/>
          <a:p>
            <a:pPr defTabSz="1088421">
              <a:buFontTx/>
              <a:buBlip>
                <a:blip r:embed="rId2"/>
              </a:buBlip>
            </a:pPr>
            <a:fld id="{104FC826-72BB-4AF1-BA01-A94F7396A7DC}" type="slidenum">
              <a:rPr lang="en-US" smtClean="0"/>
              <a:pPr defTabSz="1088421">
                <a:buFontTx/>
                <a:buBlip>
                  <a:blip r:embed="rId2"/>
                </a:buBlip>
              </a:pPr>
              <a:t>39</a:t>
            </a:fld>
            <a:endParaRPr lang="en-US" dirty="0"/>
          </a:p>
        </p:txBody>
      </p:sp>
      <p:sp>
        <p:nvSpPr>
          <p:cNvPr id="2" name="Footer Placeholder 1">
            <a:extLst>
              <a:ext uri="{FF2B5EF4-FFF2-40B4-BE49-F238E27FC236}">
                <a16:creationId xmlns:a16="http://schemas.microsoft.com/office/drawing/2014/main" id="{93E70D9E-2843-4D88-B0F9-0BE50E7170D1}"/>
              </a:ext>
            </a:extLst>
          </p:cNvPr>
          <p:cNvSpPr>
            <a:spLocks noGrp="1"/>
          </p:cNvSpPr>
          <p:nvPr>
            <p:ph type="ftr" sz="quarter" idx="14"/>
          </p:nvPr>
        </p:nvSpPr>
        <p:spPr/>
        <p:txBody>
          <a:bodyPr/>
          <a:lstStyle/>
          <a:p>
            <a:r>
              <a:rPr lang="en-US"/>
              <a:t>CONFIDENTIAL | AUTHORIZED</a:t>
            </a:r>
            <a:endParaRPr lang="en-US" dirty="0"/>
          </a:p>
        </p:txBody>
      </p:sp>
      <p:pic>
        <p:nvPicPr>
          <p:cNvPr id="7" name="Picture 6">
            <a:extLst>
              <a:ext uri="{FF2B5EF4-FFF2-40B4-BE49-F238E27FC236}">
                <a16:creationId xmlns:a16="http://schemas.microsoft.com/office/drawing/2014/main" id="{208C3B3D-1A11-4018-A309-B318419E0FA0}"/>
              </a:ext>
            </a:extLst>
          </p:cNvPr>
          <p:cNvPicPr>
            <a:picLocks noChangeAspect="1"/>
          </p:cNvPicPr>
          <p:nvPr/>
        </p:nvPicPr>
        <p:blipFill>
          <a:blip r:embed="rId3"/>
          <a:stretch>
            <a:fillRect/>
          </a:stretch>
        </p:blipFill>
        <p:spPr>
          <a:xfrm>
            <a:off x="9649132" y="332395"/>
            <a:ext cx="2143125" cy="2143125"/>
          </a:xfrm>
          <a:prstGeom prst="rect">
            <a:avLst/>
          </a:prstGeom>
        </p:spPr>
      </p:pic>
    </p:spTree>
    <p:extLst>
      <p:ext uri="{BB962C8B-B14F-4D97-AF65-F5344CB8AC3E}">
        <p14:creationId xmlns:p14="http://schemas.microsoft.com/office/powerpoint/2010/main" val="12284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4671BC8-8FA6-4AC1-9F3F-7FDA2251B890}"/>
              </a:ext>
            </a:extLst>
          </p:cNvPr>
          <p:cNvSpPr>
            <a:spLocks noGrp="1"/>
          </p:cNvSpPr>
          <p:nvPr>
            <p:ph type="title"/>
          </p:nvPr>
        </p:nvSpPr>
        <p:spPr>
          <a:xfrm>
            <a:off x="284383" y="4972372"/>
            <a:ext cx="6222209" cy="1030947"/>
          </a:xfrm>
        </p:spPr>
        <p:txBody>
          <a:bodyPr/>
          <a:lstStyle/>
          <a:p>
            <a:r>
              <a:rPr lang="en-US" dirty="0"/>
              <a:t>Lesson-1</a:t>
            </a:r>
            <a:br>
              <a:rPr lang="en-US" dirty="0"/>
            </a:br>
            <a:br>
              <a:rPr lang="en-US" dirty="0"/>
            </a:br>
            <a:r>
              <a:rPr lang="en-US" dirty="0"/>
              <a:t>Artificial Neural Networks</a:t>
            </a:r>
            <a:br>
              <a:rPr lang="en-US" dirty="0"/>
            </a:br>
            <a:br>
              <a:rPr lang="en-US" dirty="0"/>
            </a:br>
            <a:br>
              <a:rPr lang="en-US" dirty="0"/>
            </a:br>
            <a:br>
              <a:rPr lang="en-US" dirty="0"/>
            </a:br>
            <a:endParaRPr lang="en-US" dirty="0"/>
          </a:p>
        </p:txBody>
      </p:sp>
      <p:sp>
        <p:nvSpPr>
          <p:cNvPr id="9" name="Slide Number Placeholder 8">
            <a:extLst>
              <a:ext uri="{FF2B5EF4-FFF2-40B4-BE49-F238E27FC236}">
                <a16:creationId xmlns:a16="http://schemas.microsoft.com/office/drawing/2014/main" id="{F81CB4CF-1525-4D0C-BA5D-8B500167C950}"/>
              </a:ext>
            </a:extLst>
          </p:cNvPr>
          <p:cNvSpPr>
            <a:spLocks noGrp="1"/>
          </p:cNvSpPr>
          <p:nvPr>
            <p:ph type="sldNum" sz="quarter" idx="11"/>
          </p:nvPr>
        </p:nvSpPr>
        <p:spPr/>
        <p:txBody>
          <a:bodyPr/>
          <a:lstStyle/>
          <a:p>
            <a:pPr defTabSz="1088421"/>
            <a:fld id="{104FC826-72BB-4AF1-BA01-A94F7396A7DC}" type="slidenum">
              <a:rPr lang="en-US" smtClean="0"/>
              <a:pPr defTabSz="1088421"/>
              <a:t>4</a:t>
            </a:fld>
            <a:endParaRPr lang="en-US" dirty="0"/>
          </a:p>
        </p:txBody>
      </p:sp>
      <p:sp>
        <p:nvSpPr>
          <p:cNvPr id="10" name="Footer Placeholder 9">
            <a:extLst>
              <a:ext uri="{FF2B5EF4-FFF2-40B4-BE49-F238E27FC236}">
                <a16:creationId xmlns:a16="http://schemas.microsoft.com/office/drawing/2014/main" id="{77B4ED77-EE60-4DC4-82BF-1577D73E33FC}"/>
              </a:ext>
            </a:extLst>
          </p:cNvPr>
          <p:cNvSpPr>
            <a:spLocks noGrp="1"/>
          </p:cNvSpPr>
          <p:nvPr>
            <p:ph type="ftr" sz="quarter" idx="10"/>
          </p:nvPr>
        </p:nvSpPr>
        <p:spPr/>
        <p:txBody>
          <a:bodyPr/>
          <a:lstStyle/>
          <a:p>
            <a:r>
              <a:rPr lang="en-US"/>
              <a:t>CONFIDENTIAL | AUTHORIZED </a:t>
            </a:r>
            <a:endParaRPr lang="en-US" dirty="0"/>
          </a:p>
        </p:txBody>
      </p:sp>
    </p:spTree>
    <p:extLst>
      <p:ext uri="{BB962C8B-B14F-4D97-AF65-F5344CB8AC3E}">
        <p14:creationId xmlns:p14="http://schemas.microsoft.com/office/powerpoint/2010/main" val="34052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a:extLst>
              <a:ext uri="{FF2B5EF4-FFF2-40B4-BE49-F238E27FC236}">
                <a16:creationId xmlns:a16="http://schemas.microsoft.com/office/drawing/2014/main" id="{A1E746F4-96B3-4A40-8A12-5C760B4511A3}"/>
              </a:ext>
            </a:extLst>
          </p:cNvPr>
          <p:cNvSpPr>
            <a:spLocks noGrp="1"/>
          </p:cNvSpPr>
          <p:nvPr>
            <p:ph type="body" sz="quarter" idx="13"/>
          </p:nvPr>
        </p:nvSpPr>
        <p:spPr/>
        <p:txBody>
          <a:bodyPr/>
          <a:lstStyle/>
          <a:p>
            <a:endParaRPr lang="en-US" dirty="0"/>
          </a:p>
        </p:txBody>
      </p:sp>
      <p:sp>
        <p:nvSpPr>
          <p:cNvPr id="3" name="Title">
            <a:extLst>
              <a:ext uri="{FF2B5EF4-FFF2-40B4-BE49-F238E27FC236}">
                <a16:creationId xmlns:a16="http://schemas.microsoft.com/office/drawing/2014/main" id="{3817C569-99BE-4C61-8DBB-67B2DD76189C}"/>
              </a:ext>
            </a:extLst>
          </p:cNvPr>
          <p:cNvSpPr>
            <a:spLocks noGrp="1"/>
          </p:cNvSpPr>
          <p:nvPr>
            <p:ph type="title"/>
          </p:nvPr>
        </p:nvSpPr>
        <p:spPr/>
        <p:txBody>
          <a:bodyPr/>
          <a:lstStyle/>
          <a:p>
            <a:r>
              <a:rPr lang="en-US" dirty="0"/>
              <a:t>Thank you</a:t>
            </a:r>
          </a:p>
        </p:txBody>
      </p:sp>
      <p:sp>
        <p:nvSpPr>
          <p:cNvPr id="4" name="Footer Placeholder">
            <a:extLst>
              <a:ext uri="{FF2B5EF4-FFF2-40B4-BE49-F238E27FC236}">
                <a16:creationId xmlns:a16="http://schemas.microsoft.com/office/drawing/2014/main" id="{123718AE-1ECF-495D-9D8E-83CBCF47E8AB}"/>
              </a:ext>
            </a:extLst>
          </p:cNvPr>
          <p:cNvSpPr>
            <a:spLocks noGrp="1"/>
          </p:cNvSpPr>
          <p:nvPr>
            <p:ph type="ftr" sz="quarter" idx="3"/>
          </p:nvPr>
        </p:nvSpPr>
        <p:spPr/>
        <p:txBody>
          <a:bodyPr/>
          <a:lstStyle/>
          <a:p>
            <a:r>
              <a:rPr lang="en-US" dirty="0"/>
              <a:t>CONFIDENTIAL | AUTHORIZED </a:t>
            </a:r>
          </a:p>
        </p:txBody>
      </p:sp>
    </p:spTree>
    <p:extLst>
      <p:ext uri="{BB962C8B-B14F-4D97-AF65-F5344CB8AC3E}">
        <p14:creationId xmlns:p14="http://schemas.microsoft.com/office/powerpoint/2010/main" val="14477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349679-8B77-4AAF-9049-025CBA647F54}"/>
              </a:ext>
            </a:extLst>
          </p:cNvPr>
          <p:cNvSpPr>
            <a:spLocks noGrp="1"/>
          </p:cNvSpPr>
          <p:nvPr>
            <p:ph type="ftr" sz="quarter" idx="18"/>
          </p:nvPr>
        </p:nvSpPr>
        <p:spPr/>
        <p:txBody>
          <a:bodyPr/>
          <a:lstStyle/>
          <a:p>
            <a:r>
              <a:rPr lang="en-US"/>
              <a:t>CONFIDENTIAL | AUTHORIZED </a:t>
            </a:r>
            <a:endParaRPr lang="en-US" dirty="0"/>
          </a:p>
        </p:txBody>
      </p:sp>
      <p:sp>
        <p:nvSpPr>
          <p:cNvPr id="4" name="Slide Number Placeholder 3">
            <a:extLst>
              <a:ext uri="{FF2B5EF4-FFF2-40B4-BE49-F238E27FC236}">
                <a16:creationId xmlns:a16="http://schemas.microsoft.com/office/drawing/2014/main" id="{70A38B47-FBC5-479E-B99D-62E9960380C4}"/>
              </a:ext>
            </a:extLst>
          </p:cNvPr>
          <p:cNvSpPr>
            <a:spLocks noGrp="1"/>
          </p:cNvSpPr>
          <p:nvPr>
            <p:ph type="sldNum" sz="quarter" idx="19"/>
          </p:nvPr>
        </p:nvSpPr>
        <p:spPr/>
        <p:txBody>
          <a:bodyPr/>
          <a:lstStyle/>
          <a:p>
            <a:pPr defTabSz="1088421"/>
            <a:fld id="{104FC826-72BB-4AF1-BA01-A94F7396A7DC}" type="slidenum">
              <a:rPr lang="en-US" smtClean="0"/>
              <a:pPr defTabSz="1088421"/>
              <a:t>5</a:t>
            </a:fld>
            <a:endParaRPr lang="en-US" dirty="0"/>
          </a:p>
        </p:txBody>
      </p:sp>
      <p:sp>
        <p:nvSpPr>
          <p:cNvPr id="6" name="Title 5">
            <a:extLst>
              <a:ext uri="{FF2B5EF4-FFF2-40B4-BE49-F238E27FC236}">
                <a16:creationId xmlns:a16="http://schemas.microsoft.com/office/drawing/2014/main" id="{652FA41F-14CE-4263-9611-6A753DF9822D}"/>
              </a:ext>
            </a:extLst>
          </p:cNvPr>
          <p:cNvSpPr>
            <a:spLocks noGrp="1"/>
          </p:cNvSpPr>
          <p:nvPr>
            <p:ph type="title"/>
          </p:nvPr>
        </p:nvSpPr>
        <p:spPr/>
        <p:txBody>
          <a:bodyPr/>
          <a:lstStyle/>
          <a:p>
            <a:r>
              <a:rPr lang="en-US" dirty="0"/>
              <a:t>Artificial Neural Networks Overview</a:t>
            </a:r>
          </a:p>
        </p:txBody>
      </p:sp>
      <p:sp>
        <p:nvSpPr>
          <p:cNvPr id="7" name="Content Placeholder 6">
            <a:extLst>
              <a:ext uri="{FF2B5EF4-FFF2-40B4-BE49-F238E27FC236}">
                <a16:creationId xmlns:a16="http://schemas.microsoft.com/office/drawing/2014/main" id="{1A33435E-A51E-4487-950F-EFEF34F120EB}"/>
              </a:ext>
            </a:extLst>
          </p:cNvPr>
          <p:cNvSpPr>
            <a:spLocks noGrp="1"/>
          </p:cNvSpPr>
          <p:nvPr>
            <p:ph idx="1"/>
          </p:nvPr>
        </p:nvSpPr>
        <p:spPr/>
        <p:txBody>
          <a:bodyPr vert="horz" lIns="0" tIns="91440" rIns="0" bIns="91440" rtlCol="0" anchor="t">
            <a:normAutofit/>
          </a:bodyPr>
          <a:lstStyle/>
          <a:p>
            <a:pPr>
              <a:lnSpc>
                <a:spcPct val="150000"/>
              </a:lnSpc>
            </a:pPr>
            <a:r>
              <a:rPr lang="en-US" sz="2400" dirty="0">
                <a:solidFill>
                  <a:srgbClr val="242424"/>
                </a:solidFill>
                <a:effectLst/>
                <a:latin typeface="Times New Roman"/>
                <a:ea typeface="Carlito"/>
                <a:cs typeface="Times New Roman"/>
              </a:rPr>
              <a:t>The learning takes place based on a type of networks which simulates the functions of human brain.</a:t>
            </a:r>
          </a:p>
          <a:p>
            <a:pPr>
              <a:lnSpc>
                <a:spcPct val="150000"/>
              </a:lnSpc>
            </a:pPr>
            <a:r>
              <a:rPr lang="en-US" sz="2400" dirty="0">
                <a:solidFill>
                  <a:srgbClr val="242424"/>
                </a:solidFill>
                <a:effectLst/>
                <a:latin typeface="Times New Roman"/>
                <a:ea typeface="Carlito"/>
                <a:cs typeface="Times New Roman"/>
              </a:rPr>
              <a:t>Neural Networks have layered structure to solve complex problems in logical fashion.</a:t>
            </a:r>
            <a:r>
              <a:rPr lang="en-US" sz="2400" dirty="0">
                <a:solidFill>
                  <a:srgbClr val="242424"/>
                </a:solidFill>
                <a:latin typeface="Times New Roman"/>
                <a:ea typeface="Carlito"/>
                <a:cs typeface="Times New Roman"/>
              </a:rPr>
              <a:t> </a:t>
            </a:r>
            <a:endParaRPr lang="en-US" sz="2400" dirty="0">
              <a:solidFill>
                <a:srgbClr val="242424"/>
              </a:solidFill>
              <a:effectLst/>
              <a:latin typeface="Times New Roman" panose="02020603050405020304" pitchFamily="18" charset="0"/>
              <a:ea typeface="Carlito"/>
              <a:cs typeface="Times New Roman"/>
            </a:endParaRPr>
          </a:p>
          <a:p>
            <a:pPr>
              <a:lnSpc>
                <a:spcPct val="150000"/>
              </a:lnSpc>
            </a:pPr>
            <a:r>
              <a:rPr lang="en-US" sz="2400" dirty="0">
                <a:effectLst/>
                <a:latin typeface="Times New Roman"/>
                <a:ea typeface="Carlito"/>
                <a:cs typeface="Times New Roman"/>
              </a:rPr>
              <a:t>It has also been widely used in</a:t>
            </a:r>
            <a:r>
              <a:rPr lang="en-US" sz="2400" dirty="0">
                <a:latin typeface="Times New Roman"/>
                <a:ea typeface="Carlito"/>
                <a:cs typeface="Times New Roman"/>
              </a:rPr>
              <a:t> </a:t>
            </a:r>
            <a:endParaRPr lang="en-US" sz="2400" dirty="0">
              <a:effectLst/>
              <a:latin typeface="Times New Roman" panose="02020603050405020304" pitchFamily="18" charset="0"/>
              <a:ea typeface="Carlito"/>
              <a:cs typeface="Times New Roman"/>
            </a:endParaRPr>
          </a:p>
          <a:p>
            <a:pPr lvl="1">
              <a:lnSpc>
                <a:spcPct val="150000"/>
              </a:lnSpc>
              <a:buFont typeface="Wingdings" panose="05000000000000000000" pitchFamily="2" charset="2"/>
              <a:buChar char="Ø"/>
            </a:pPr>
            <a:r>
              <a:rPr lang="en-US" sz="2200" dirty="0">
                <a:latin typeface="Times New Roman"/>
                <a:cs typeface="Times New Roman"/>
              </a:rPr>
              <a:t>credit card fraud detection. </a:t>
            </a:r>
          </a:p>
          <a:p>
            <a:pPr lvl="1">
              <a:lnSpc>
                <a:spcPct val="150000"/>
              </a:lnSpc>
              <a:buFont typeface="Wingdings" panose="05000000000000000000" pitchFamily="2" charset="2"/>
              <a:buChar char="Ø"/>
            </a:pPr>
            <a:r>
              <a:rPr lang="en-US" sz="2200" dirty="0">
                <a:latin typeface="Times New Roman"/>
                <a:cs typeface="Times New Roman"/>
              </a:rPr>
              <a:t>developing personalized treatment plans in medical industry.</a:t>
            </a:r>
          </a:p>
          <a:p>
            <a:pPr lvl="1">
              <a:lnSpc>
                <a:spcPct val="150000"/>
              </a:lnSpc>
              <a:buFont typeface="Wingdings" panose="05000000000000000000" pitchFamily="2" charset="2"/>
              <a:buChar char="Ø"/>
            </a:pPr>
            <a:r>
              <a:rPr lang="en-US" sz="2200" dirty="0">
                <a:latin typeface="Times New Roman"/>
                <a:cs typeface="Times New Roman"/>
              </a:rPr>
              <a:t> Accurate Insurance provision based on customer needs.</a:t>
            </a:r>
          </a:p>
          <a:p>
            <a:pPr lvl="1">
              <a:lnSpc>
                <a:spcPct val="150000"/>
              </a:lnSpc>
              <a:buFont typeface="Wingdings" panose="05000000000000000000" pitchFamily="2" charset="2"/>
              <a:buChar char="Ø"/>
            </a:pPr>
            <a:r>
              <a:rPr lang="en-US" sz="2200" dirty="0">
                <a:latin typeface="Times New Roman"/>
                <a:cs typeface="Times New Roman"/>
              </a:rPr>
              <a:t>Self -driving cars. </a:t>
            </a:r>
            <a:endParaRPr lang="en-US" sz="2200">
              <a:latin typeface="MetricHPE"/>
              <a:cs typeface="Times New Roman"/>
            </a:endParaRPr>
          </a:p>
        </p:txBody>
      </p:sp>
    </p:spTree>
    <p:extLst>
      <p:ext uri="{BB962C8B-B14F-4D97-AF65-F5344CB8AC3E}">
        <p14:creationId xmlns:p14="http://schemas.microsoft.com/office/powerpoint/2010/main" val="294489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FF2C4A-F284-44D4-9A56-777C316D640D}"/>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395C7F7D-1F8D-46D0-8409-4AEE42E56F20}"/>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6</a:t>
            </a:fld>
            <a:endParaRPr lang="en-US" dirty="0"/>
          </a:p>
        </p:txBody>
      </p:sp>
      <p:sp>
        <p:nvSpPr>
          <p:cNvPr id="4" name="Content Placeholder 3">
            <a:extLst>
              <a:ext uri="{FF2B5EF4-FFF2-40B4-BE49-F238E27FC236}">
                <a16:creationId xmlns:a16="http://schemas.microsoft.com/office/drawing/2014/main" id="{002BCE0B-A31D-4FA4-B12C-5657C85394C2}"/>
              </a:ext>
            </a:extLst>
          </p:cNvPr>
          <p:cNvSpPr>
            <a:spLocks noGrp="1"/>
          </p:cNvSpPr>
          <p:nvPr>
            <p:ph idx="1"/>
          </p:nvPr>
        </p:nvSpPr>
        <p:spPr/>
        <p:txBody>
          <a:bodyPr vert="horz" lIns="0" tIns="91440" rIns="0" bIns="91440" rtlCol="0" anchor="t">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342900" indent="-342900" algn="just">
              <a:lnSpc>
                <a:spcPct val="150000"/>
              </a:lnSpc>
              <a:spcBef>
                <a:spcPts val="0"/>
              </a:spcBef>
              <a:buFont typeface="Courier New" panose="02070309020205020404" pitchFamily="49" charset="0"/>
              <a:buChar char="o"/>
            </a:pPr>
            <a:r>
              <a:rPr lang="en-US" sz="2400" b="1" spc="-5" dirty="0">
                <a:solidFill>
                  <a:srgbClr val="292929"/>
                </a:solidFill>
                <a:effectLst/>
                <a:latin typeface="Times New Roman"/>
                <a:ea typeface="Times New Roman" panose="02020603050405020304" pitchFamily="18" charset="0"/>
                <a:cs typeface="Times New Roman"/>
              </a:rPr>
              <a:t>Dendrite</a:t>
            </a:r>
            <a:r>
              <a:rPr lang="en-US" sz="2400" spc="-5" dirty="0">
                <a:solidFill>
                  <a:srgbClr val="292929"/>
                </a:solidFill>
                <a:effectLst/>
                <a:latin typeface="Times New Roman"/>
                <a:ea typeface="Times New Roman" panose="02020603050405020304" pitchFamily="18" charset="0"/>
                <a:cs typeface="Times New Roman"/>
              </a:rPr>
              <a:t>: Receives signals from other neurons</a:t>
            </a:r>
            <a:r>
              <a:rPr lang="en-US" sz="2400" spc="-5" dirty="0">
                <a:solidFill>
                  <a:srgbClr val="292929"/>
                </a:solidFill>
                <a:latin typeface="Times New Roman"/>
                <a:ea typeface="Times New Roman" panose="02020603050405020304" pitchFamily="18" charset="0"/>
                <a:cs typeface="Times New Roman"/>
              </a:rPr>
              <a:t>. </a:t>
            </a:r>
            <a:endParaRPr lang="en-US" sz="2400" dirty="0">
              <a:effectLst/>
              <a:latin typeface="Times New Roman"/>
              <a:ea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o"/>
            </a:pPr>
            <a:r>
              <a:rPr lang="en-US" sz="2400" b="1" spc="-5" dirty="0">
                <a:solidFill>
                  <a:srgbClr val="292929"/>
                </a:solidFill>
                <a:effectLst/>
                <a:latin typeface="Times New Roman"/>
                <a:ea typeface="Times New Roman" panose="02020603050405020304" pitchFamily="18" charset="0"/>
                <a:cs typeface="Times New Roman"/>
              </a:rPr>
              <a:t>Soma</a:t>
            </a:r>
            <a:r>
              <a:rPr lang="en-US" sz="2400" spc="-5" dirty="0">
                <a:solidFill>
                  <a:srgbClr val="292929"/>
                </a:solidFill>
                <a:effectLst/>
                <a:latin typeface="Times New Roman"/>
                <a:ea typeface="Times New Roman" panose="02020603050405020304" pitchFamily="18" charset="0"/>
                <a:cs typeface="Times New Roman"/>
              </a:rPr>
              <a:t>: Processes the information received.</a:t>
            </a:r>
            <a:endParaRPr lang="en-US" sz="2400" dirty="0">
              <a:effectLst/>
              <a:latin typeface="Times New Roman"/>
              <a:ea typeface="Times New Roman" panose="02020603050405020304" pitchFamily="18" charset="0"/>
              <a:cs typeface="Times New Roman"/>
            </a:endParaRPr>
          </a:p>
          <a:p>
            <a:pPr marL="342900" indent="-342900" algn="just">
              <a:lnSpc>
                <a:spcPct val="150000"/>
              </a:lnSpc>
              <a:spcBef>
                <a:spcPts val="0"/>
              </a:spcBef>
              <a:buFont typeface="Courier New" panose="02070309020205020404" pitchFamily="49" charset="0"/>
              <a:buChar char="o"/>
            </a:pPr>
            <a:r>
              <a:rPr lang="en-US" sz="2400" b="1" spc="-5" dirty="0">
                <a:solidFill>
                  <a:srgbClr val="292929"/>
                </a:solidFill>
                <a:effectLst/>
                <a:latin typeface="Times New Roman"/>
                <a:ea typeface="Times New Roman" panose="02020603050405020304" pitchFamily="18" charset="0"/>
                <a:cs typeface="Times New Roman"/>
              </a:rPr>
              <a:t>Axon</a:t>
            </a:r>
            <a:r>
              <a:rPr lang="en-US" sz="2400" spc="-5" dirty="0">
                <a:solidFill>
                  <a:srgbClr val="292929"/>
                </a:solidFill>
                <a:effectLst/>
                <a:latin typeface="Times New Roman"/>
                <a:ea typeface="Times New Roman" panose="02020603050405020304" pitchFamily="18" charset="0"/>
                <a:cs typeface="Times New Roman"/>
              </a:rPr>
              <a:t>: Transmits the output of the processing.</a:t>
            </a:r>
            <a:r>
              <a:rPr lang="en-US" sz="2400" spc="-5" dirty="0">
                <a:solidFill>
                  <a:srgbClr val="292929"/>
                </a:solidFill>
                <a:latin typeface="Times New Roman"/>
                <a:ea typeface="Times New Roman" panose="02020603050405020304" pitchFamily="18" charset="0"/>
                <a:cs typeface="Times New Roman"/>
              </a:rPr>
              <a:t> </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o"/>
            </a:pPr>
            <a:r>
              <a:rPr lang="en-US" sz="2400" b="1" spc="-5" dirty="0">
                <a:solidFill>
                  <a:srgbClr val="292929"/>
                </a:solidFill>
                <a:effectLst/>
                <a:latin typeface="Times New Roman"/>
                <a:ea typeface="Times New Roman" panose="02020603050405020304" pitchFamily="18" charset="0"/>
                <a:cs typeface="Times New Roman"/>
              </a:rPr>
              <a:t>Synapse</a:t>
            </a:r>
            <a:r>
              <a:rPr lang="en-US" sz="2400" spc="-5" dirty="0">
                <a:solidFill>
                  <a:srgbClr val="292929"/>
                </a:solidFill>
                <a:effectLst/>
                <a:latin typeface="Times New Roman"/>
                <a:ea typeface="Times New Roman" panose="02020603050405020304" pitchFamily="18" charset="0"/>
                <a:cs typeface="Times New Roman"/>
              </a:rPr>
              <a:t>: Point of connection</a:t>
            </a:r>
            <a:r>
              <a:rPr lang="en-US" sz="2400" spc="-5" dirty="0">
                <a:solidFill>
                  <a:srgbClr val="292929"/>
                </a:solidFill>
                <a:latin typeface="Times New Roman"/>
                <a:ea typeface="Times New Roman" panose="02020603050405020304" pitchFamily="18" charset="0"/>
                <a:cs typeface="Times New Roman"/>
              </a:rPr>
              <a:t>.</a:t>
            </a:r>
            <a:endParaRPr lang="en-US" dirty="0"/>
          </a:p>
        </p:txBody>
      </p:sp>
      <p:sp>
        <p:nvSpPr>
          <p:cNvPr id="5" name="Title 4">
            <a:extLst>
              <a:ext uri="{FF2B5EF4-FFF2-40B4-BE49-F238E27FC236}">
                <a16:creationId xmlns:a16="http://schemas.microsoft.com/office/drawing/2014/main" id="{CA452899-76B6-469C-A9AD-984BD6587522}"/>
              </a:ext>
            </a:extLst>
          </p:cNvPr>
          <p:cNvSpPr>
            <a:spLocks noGrp="1"/>
          </p:cNvSpPr>
          <p:nvPr>
            <p:ph type="title"/>
          </p:nvPr>
        </p:nvSpPr>
        <p:spPr/>
        <p:txBody>
          <a:bodyPr/>
          <a:lstStyle/>
          <a:p>
            <a:r>
              <a:rPr lang="en-US" dirty="0"/>
              <a:t>Biological neuron</a:t>
            </a:r>
          </a:p>
        </p:txBody>
      </p:sp>
      <p:pic>
        <p:nvPicPr>
          <p:cNvPr id="6" name="Picture 5" descr="Diagram&#10;&#10;Description automatically generated">
            <a:extLst>
              <a:ext uri="{FF2B5EF4-FFF2-40B4-BE49-F238E27FC236}">
                <a16:creationId xmlns:a16="http://schemas.microsoft.com/office/drawing/2014/main" id="{9C94F2DF-C2A9-4A2C-94DF-851AB1A102A9}"/>
              </a:ext>
            </a:extLst>
          </p:cNvPr>
          <p:cNvPicPr>
            <a:picLocks noChangeAspect="1"/>
          </p:cNvPicPr>
          <p:nvPr/>
        </p:nvPicPr>
        <p:blipFill rotWithShape="1">
          <a:blip r:embed="rId4"/>
          <a:srcRect b="26060"/>
          <a:stretch/>
        </p:blipFill>
        <p:spPr bwMode="auto">
          <a:xfrm>
            <a:off x="3206637" y="872663"/>
            <a:ext cx="4867275" cy="2232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699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7F5FD6-4174-4176-AFE8-F1590EEB2E2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19700D06-C6E6-4A0E-ABE0-E6D4C6FBB3D0}"/>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7</a:t>
            </a:fld>
            <a:endParaRPr lang="en-US" dirty="0"/>
          </a:p>
        </p:txBody>
      </p:sp>
      <p:sp>
        <p:nvSpPr>
          <p:cNvPr id="4" name="Content Placeholder 3">
            <a:extLst>
              <a:ext uri="{FF2B5EF4-FFF2-40B4-BE49-F238E27FC236}">
                <a16:creationId xmlns:a16="http://schemas.microsoft.com/office/drawing/2014/main" id="{ACC1BA7F-579E-4A69-87BC-88C7D568FEEE}"/>
              </a:ext>
            </a:extLst>
          </p:cNvPr>
          <p:cNvSpPr>
            <a:spLocks noGrp="1"/>
          </p:cNvSpPr>
          <p:nvPr>
            <p:ph idx="1"/>
          </p:nvPr>
        </p:nvSpPr>
        <p:spPr/>
        <p:txBody>
          <a:bodyPr vert="horz" lIns="0" tIns="91440" rIns="0" bIns="91440" rtlCol="0" anchor="t">
            <a:normAutofit/>
          </a:bodyPr>
          <a:lstStyle/>
          <a:p>
            <a:pPr>
              <a:lnSpc>
                <a:spcPct val="150000"/>
              </a:lnSpc>
            </a:pPr>
            <a:r>
              <a:rPr lang="en-US" sz="2400" spc="-5" dirty="0">
                <a:solidFill>
                  <a:srgbClr val="292929"/>
                </a:solidFill>
                <a:effectLst/>
                <a:latin typeface="Times New Roman" panose="02020603050405020304" pitchFamily="18" charset="0"/>
                <a:ea typeface="Carlito"/>
                <a:cs typeface="Carlito"/>
              </a:rPr>
              <a:t>McCulloch and Pitts created first artificial neural network by mimicking biological neuron functionality in 1943.</a:t>
            </a:r>
          </a:p>
          <a:p>
            <a:pPr>
              <a:lnSpc>
                <a:spcPct val="150000"/>
              </a:lnSpc>
            </a:pPr>
            <a:r>
              <a:rPr lang="en-US" sz="2400" spc="-5" dirty="0">
                <a:solidFill>
                  <a:srgbClr val="292929"/>
                </a:solidFill>
                <a:effectLst/>
                <a:latin typeface="Times New Roman"/>
                <a:ea typeface="Times New Roman" panose="02020603050405020304" pitchFamily="18" charset="0"/>
                <a:cs typeface="Times New Roman"/>
              </a:rPr>
              <a:t>The inputs are fed to ‘g’. It performs an aggregation (sum of binary inputs), and </a:t>
            </a:r>
            <a:r>
              <a:rPr lang="en-US" sz="2400" spc="-5" dirty="0">
                <a:solidFill>
                  <a:srgbClr val="292929"/>
                </a:solidFill>
                <a:latin typeface="Times New Roman"/>
                <a:ea typeface="Times New Roman" panose="02020603050405020304" pitchFamily="18" charset="0"/>
                <a:cs typeface="Times New Roman"/>
              </a:rPr>
              <a:t>'f'</a:t>
            </a:r>
            <a:r>
              <a:rPr lang="en-US" sz="2400" spc="-5" dirty="0">
                <a:solidFill>
                  <a:srgbClr val="292929"/>
                </a:solidFill>
                <a:effectLst/>
                <a:latin typeface="Times New Roman"/>
                <a:ea typeface="Times New Roman" panose="02020603050405020304" pitchFamily="18" charset="0"/>
                <a:cs typeface="Times New Roman"/>
              </a:rPr>
              <a:t> takes a decision based on the aggregation.</a:t>
            </a:r>
            <a:r>
              <a:rPr lang="en-US" sz="2400" spc="-5" dirty="0">
                <a:solidFill>
                  <a:srgbClr val="292929"/>
                </a:solidFill>
                <a:latin typeface="Times New Roman"/>
                <a:ea typeface="Times New Roman" panose="02020603050405020304" pitchFamily="18" charset="0"/>
                <a:cs typeface="Times New Roman"/>
              </a:rPr>
              <a:t> </a:t>
            </a:r>
            <a:endParaRPr lang="en-US" sz="2400" spc="-5" dirty="0">
              <a:solidFill>
                <a:srgbClr val="292929"/>
              </a:solidFill>
              <a:effectLst/>
              <a:latin typeface="Times New Roman"/>
              <a:ea typeface="Times New Roman" panose="02020603050405020304" pitchFamily="18" charset="0"/>
              <a:cs typeface="Times New Roman"/>
            </a:endParaRPr>
          </a:p>
          <a:p>
            <a:pPr>
              <a:lnSpc>
                <a:spcPct val="150000"/>
              </a:lnSpc>
            </a:pPr>
            <a:r>
              <a:rPr lang="en-US" sz="2400" spc="-5" dirty="0">
                <a:solidFill>
                  <a:srgbClr val="292929"/>
                </a:solidFill>
                <a:effectLst/>
                <a:latin typeface="Times New Roman" panose="02020603050405020304" pitchFamily="18" charset="0"/>
                <a:ea typeface="Times New Roman" panose="02020603050405020304" pitchFamily="18" charset="0"/>
              </a:rPr>
              <a:t> If the sum exceeds a threshold value, the output is 1 else 0. </a:t>
            </a:r>
          </a:p>
          <a:p>
            <a:pPr>
              <a:lnSpc>
                <a:spcPct val="150000"/>
              </a:lnSpc>
            </a:pPr>
            <a:r>
              <a:rPr lang="en-US" sz="2400" spc="-5" dirty="0">
                <a:solidFill>
                  <a:srgbClr val="292929"/>
                </a:solidFill>
                <a:effectLst/>
                <a:latin typeface="Times New Roman" panose="02020603050405020304" pitchFamily="18" charset="0"/>
                <a:ea typeface="Times New Roman" panose="02020603050405020304" pitchFamily="18" charset="0"/>
              </a:rPr>
              <a:t>This model works on linearly separable data.</a:t>
            </a:r>
            <a:endParaRPr lang="en-US" sz="2400" dirty="0">
              <a:effectLst/>
              <a:latin typeface="Times New Roman" panose="02020603050405020304" pitchFamily="18" charset="0"/>
              <a:ea typeface="Times New Roman" panose="02020603050405020304" pitchFamily="18" charset="0"/>
            </a:endParaRPr>
          </a:p>
          <a:p>
            <a:endParaRPr lang="en-US" dirty="0"/>
          </a:p>
        </p:txBody>
      </p:sp>
      <p:sp>
        <p:nvSpPr>
          <p:cNvPr id="5" name="Title 4">
            <a:extLst>
              <a:ext uri="{FF2B5EF4-FFF2-40B4-BE49-F238E27FC236}">
                <a16:creationId xmlns:a16="http://schemas.microsoft.com/office/drawing/2014/main" id="{847DB301-D79C-4EA4-AA64-15B805D93B05}"/>
              </a:ext>
            </a:extLst>
          </p:cNvPr>
          <p:cNvSpPr>
            <a:spLocks noGrp="1"/>
          </p:cNvSpPr>
          <p:nvPr>
            <p:ph type="title"/>
          </p:nvPr>
        </p:nvSpPr>
        <p:spPr/>
        <p:txBody>
          <a:bodyPr/>
          <a:lstStyle/>
          <a:p>
            <a:r>
              <a:rPr lang="en-US" dirty="0"/>
              <a:t>McCulloh </a:t>
            </a:r>
            <a:r>
              <a:rPr lang="en-US" dirty="0" err="1"/>
              <a:t>PitTS</a:t>
            </a:r>
            <a:r>
              <a:rPr lang="en-US" dirty="0"/>
              <a:t> Model –Artificial Neuron</a:t>
            </a:r>
          </a:p>
        </p:txBody>
      </p:sp>
      <p:pic>
        <p:nvPicPr>
          <p:cNvPr id="7" name="Picture 6" descr="Diagram&#10;&#10;Description automatically generated">
            <a:extLst>
              <a:ext uri="{FF2B5EF4-FFF2-40B4-BE49-F238E27FC236}">
                <a16:creationId xmlns:a16="http://schemas.microsoft.com/office/drawing/2014/main" id="{115076A4-A440-4A51-9AE0-2C2E84E7C279}"/>
              </a:ext>
            </a:extLst>
          </p:cNvPr>
          <p:cNvPicPr>
            <a:picLocks noChangeAspect="1"/>
          </p:cNvPicPr>
          <p:nvPr/>
        </p:nvPicPr>
        <p:blipFill>
          <a:blip r:embed="rId4"/>
          <a:stretch>
            <a:fillRect/>
          </a:stretch>
        </p:blipFill>
        <p:spPr>
          <a:xfrm>
            <a:off x="8276606" y="3075155"/>
            <a:ext cx="3537524" cy="2281754"/>
          </a:xfrm>
          <a:prstGeom prst="rect">
            <a:avLst/>
          </a:prstGeom>
        </p:spPr>
      </p:pic>
    </p:spTree>
    <p:extLst>
      <p:ext uri="{BB962C8B-B14F-4D97-AF65-F5344CB8AC3E}">
        <p14:creationId xmlns:p14="http://schemas.microsoft.com/office/powerpoint/2010/main" val="145994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2402F5-1D43-4B57-8502-C51B70A71BFF}"/>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EB7510CB-4979-4CDC-A979-7EFBF34D5DCF}"/>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8</a:t>
            </a:fld>
            <a:endParaRPr lang="en-US" dirty="0"/>
          </a:p>
        </p:txBody>
      </p:sp>
      <p:sp>
        <p:nvSpPr>
          <p:cNvPr id="4" name="Content Placeholder 3">
            <a:extLst>
              <a:ext uri="{FF2B5EF4-FFF2-40B4-BE49-F238E27FC236}">
                <a16:creationId xmlns:a16="http://schemas.microsoft.com/office/drawing/2014/main" id="{D44E9548-4786-4D19-87CD-8E3B2473A4AA}"/>
              </a:ext>
            </a:extLst>
          </p:cNvPr>
          <p:cNvSpPr>
            <a:spLocks noGrp="1"/>
          </p:cNvSpPr>
          <p:nvPr>
            <p:ph idx="1"/>
          </p:nvPr>
        </p:nvSpPr>
        <p:spPr/>
        <p:txBody>
          <a:bodyPr/>
          <a:lstStyle/>
          <a:p>
            <a:r>
              <a:rPr lang="en-US" sz="1800" spc="-5" dirty="0">
                <a:solidFill>
                  <a:srgbClr val="292929"/>
                </a:solidFill>
                <a:effectLst/>
                <a:latin typeface="Carlito"/>
                <a:ea typeface="Carlito"/>
                <a:cs typeface="Carlito"/>
              </a:rPr>
              <a:t>In 1957, Frank Rosenblatt modified the above artificial neuron model known as perceptron.</a:t>
            </a:r>
          </a:p>
          <a:p>
            <a:endParaRPr lang="en-US" dirty="0"/>
          </a:p>
        </p:txBody>
      </p:sp>
      <p:sp>
        <p:nvSpPr>
          <p:cNvPr id="5" name="Title 4">
            <a:extLst>
              <a:ext uri="{FF2B5EF4-FFF2-40B4-BE49-F238E27FC236}">
                <a16:creationId xmlns:a16="http://schemas.microsoft.com/office/drawing/2014/main" id="{A6DDD510-0F89-4416-99A4-C583E4DC9066}"/>
              </a:ext>
            </a:extLst>
          </p:cNvPr>
          <p:cNvSpPr>
            <a:spLocks noGrp="1"/>
          </p:cNvSpPr>
          <p:nvPr>
            <p:ph type="title"/>
          </p:nvPr>
        </p:nvSpPr>
        <p:spPr/>
        <p:txBody>
          <a:bodyPr/>
          <a:lstStyle/>
          <a:p>
            <a:r>
              <a:rPr lang="en-US" dirty="0"/>
              <a:t>Perceptron model</a:t>
            </a:r>
          </a:p>
        </p:txBody>
      </p:sp>
      <p:grpSp>
        <p:nvGrpSpPr>
          <p:cNvPr id="7" name="Canvas 81">
            <a:extLst>
              <a:ext uri="{FF2B5EF4-FFF2-40B4-BE49-F238E27FC236}">
                <a16:creationId xmlns:a16="http://schemas.microsoft.com/office/drawing/2014/main" id="{0F2DD219-DC29-4D14-954A-1C914FD48A3B}"/>
              </a:ext>
            </a:extLst>
          </p:cNvPr>
          <p:cNvGrpSpPr/>
          <p:nvPr/>
        </p:nvGrpSpPr>
        <p:grpSpPr>
          <a:xfrm>
            <a:off x="1445342" y="1445342"/>
            <a:ext cx="9409470" cy="3522898"/>
            <a:chOff x="0" y="0"/>
            <a:chExt cx="5562600" cy="3078480"/>
          </a:xfrm>
        </p:grpSpPr>
        <p:sp>
          <p:nvSpPr>
            <p:cNvPr id="8" name="Rectangle 7">
              <a:extLst>
                <a:ext uri="{FF2B5EF4-FFF2-40B4-BE49-F238E27FC236}">
                  <a16:creationId xmlns:a16="http://schemas.microsoft.com/office/drawing/2014/main" id="{5F8C7B21-3BA6-4BAE-8E64-F5E27D3436BF}"/>
                </a:ext>
              </a:extLst>
            </p:cNvPr>
            <p:cNvSpPr/>
            <p:nvPr/>
          </p:nvSpPr>
          <p:spPr>
            <a:xfrm>
              <a:off x="0" y="0"/>
              <a:ext cx="5562600" cy="3078480"/>
            </a:xfrm>
            <a:prstGeom prst="rect">
              <a:avLst/>
            </a:prstGeom>
            <a:noFill/>
          </p:spPr>
        </p:sp>
        <p:sp>
          <p:nvSpPr>
            <p:cNvPr id="9" name="Flowchart: Connector 8">
              <a:extLst>
                <a:ext uri="{FF2B5EF4-FFF2-40B4-BE49-F238E27FC236}">
                  <a16:creationId xmlns:a16="http://schemas.microsoft.com/office/drawing/2014/main" id="{12B9529A-D4C5-4807-86DA-BDEC85B61EBE}"/>
                </a:ext>
              </a:extLst>
            </p:cNvPr>
            <p:cNvSpPr>
              <a:spLocks noChangeArrowheads="1"/>
            </p:cNvSpPr>
            <p:nvPr/>
          </p:nvSpPr>
          <p:spPr bwMode="auto">
            <a:xfrm>
              <a:off x="654000" y="374610"/>
              <a:ext cx="374700" cy="381010"/>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100">
                  <a:effectLst/>
                  <a:latin typeface="Carlito"/>
                  <a:ea typeface="Carlito"/>
                  <a:cs typeface="Carlito"/>
                </a:rPr>
                <a:t>1</a:t>
              </a:r>
            </a:p>
          </p:txBody>
        </p:sp>
        <mc:AlternateContent xmlns:mc="http://schemas.openxmlformats.org/markup-compatibility/2006" xmlns:a14="http://schemas.microsoft.com/office/drawing/2010/main">
          <mc:Choice Requires="a14">
            <p:sp>
              <p:nvSpPr>
                <p:cNvPr id="10" name="Flowchart: Connector 9">
                  <a:extLst>
                    <a:ext uri="{FF2B5EF4-FFF2-40B4-BE49-F238E27FC236}">
                      <a16:creationId xmlns:a16="http://schemas.microsoft.com/office/drawing/2014/main" id="{16EF79BF-DF36-4CDC-9D08-7290A45556A1}"/>
                    </a:ext>
                  </a:extLst>
                </p:cNvPr>
                <p:cNvSpPr>
                  <a:spLocks noChangeArrowheads="1"/>
                </p:cNvSpPr>
                <p:nvPr/>
              </p:nvSpPr>
              <p:spPr bwMode="auto">
                <a:xfrm>
                  <a:off x="546100" y="1136630"/>
                  <a:ext cx="482600" cy="381010"/>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14:m>
                    <m:oMath xmlns:m="http://schemas.openxmlformats.org/officeDocument/2006/math">
                      <m:r>
                        <a:rPr lang="en-US" sz="1200" i="1">
                          <a:effectLst/>
                          <a:latin typeface="Cambria Math" panose="02040503050406030204" pitchFamily="18" charset="0"/>
                          <a:ea typeface="Carlito"/>
                          <a:cs typeface="Times New Roman" panose="02020603050405020304" pitchFamily="18" charset="0"/>
                        </a:rPr>
                        <m:t>𝑥</m:t>
                      </m:r>
                    </m:oMath>
                  </a14:m>
                  <a:r>
                    <a:rPr lang="en-US" sz="1000" baseline="-25000">
                      <a:effectLst/>
                      <a:latin typeface="Carlito"/>
                      <a:ea typeface="Carlito"/>
                      <a:cs typeface="Carlito"/>
                    </a:rPr>
                    <a:t> 1</a:t>
                  </a:r>
                  <a:endParaRPr lang="en-US" sz="1100">
                    <a:effectLst/>
                    <a:latin typeface="Carlito"/>
                    <a:ea typeface="Carlito"/>
                    <a:cs typeface="Carlito"/>
                  </a:endParaRPr>
                </a:p>
              </p:txBody>
            </p:sp>
          </mc:Choice>
          <mc:Fallback xmlns="">
            <p:sp>
              <p:nvSpPr>
                <p:cNvPr id="10" name="Flowchart: Connector 9">
                  <a:extLst>
                    <a:ext uri="{FF2B5EF4-FFF2-40B4-BE49-F238E27FC236}">
                      <a16:creationId xmlns:a16="http://schemas.microsoft.com/office/drawing/2014/main" id="{16EF79BF-DF36-4CDC-9D08-7290A45556A1}"/>
                    </a:ext>
                  </a:extLst>
                </p:cNvPr>
                <p:cNvSpPr>
                  <a:spLocks noRot="1" noChangeAspect="1" noMove="1" noResize="1" noEditPoints="1" noAdjustHandles="1" noChangeArrowheads="1" noChangeShapeType="1" noTextEdit="1"/>
                </p:cNvSpPr>
                <p:nvPr/>
              </p:nvSpPr>
              <p:spPr bwMode="auto">
                <a:xfrm>
                  <a:off x="546100" y="1136630"/>
                  <a:ext cx="482600" cy="381010"/>
                </a:xfrm>
                <a:prstGeom prst="flowChartConnector">
                  <a:avLst/>
                </a:prstGeom>
                <a:blipFill>
                  <a:blip r:embed="rId4"/>
                  <a:stretch>
                    <a:fillRect/>
                  </a:stretch>
                </a:blipFill>
                <a:ln w="12700">
                  <a:solidFill>
                    <a:schemeClr val="dk1">
                      <a:lumMod val="100000"/>
                      <a:lumOff val="0"/>
                    </a:schemeClr>
                  </a:solidFill>
                  <a:miter lim="800000"/>
                  <a:headEnd/>
                  <a:tailEnd/>
                </a:ln>
              </p:spPr>
              <p:txBody>
                <a:bodyPr/>
                <a:lstStyle/>
                <a:p>
                  <a:r>
                    <a:rPr lang="en-US">
                      <a:noFill/>
                    </a:rPr>
                    <a:t> </a:t>
                  </a:r>
                </a:p>
              </p:txBody>
            </p:sp>
          </mc:Fallback>
        </mc:AlternateContent>
        <p:sp>
          <p:nvSpPr>
            <p:cNvPr id="11" name="Flowchart: Connector 10">
              <a:extLst>
                <a:ext uri="{FF2B5EF4-FFF2-40B4-BE49-F238E27FC236}">
                  <a16:creationId xmlns:a16="http://schemas.microsoft.com/office/drawing/2014/main" id="{3DF1DB84-DBEB-4E5F-9EEA-7DBA171A381B}"/>
                </a:ext>
              </a:extLst>
            </p:cNvPr>
            <p:cNvSpPr>
              <a:spLocks noChangeArrowheads="1"/>
            </p:cNvSpPr>
            <p:nvPr/>
          </p:nvSpPr>
          <p:spPr bwMode="auto">
            <a:xfrm>
              <a:off x="1555700" y="685818"/>
              <a:ext cx="533400" cy="425411"/>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100">
                  <a:effectLst/>
                  <a:latin typeface="Carlito"/>
                  <a:ea typeface="Carlito"/>
                  <a:cs typeface="Carlito"/>
                </a:rPr>
                <a:t>W</a:t>
              </a:r>
              <a:r>
                <a:rPr lang="en-US" sz="1100" baseline="-25000">
                  <a:effectLst/>
                  <a:latin typeface="Carlito"/>
                  <a:ea typeface="Carlito"/>
                  <a:cs typeface="Carlito"/>
                </a:rPr>
                <a:t>0</a:t>
              </a:r>
              <a:endParaRPr lang="en-US" sz="1100">
                <a:effectLst/>
                <a:latin typeface="Carlito"/>
                <a:ea typeface="Carlito"/>
                <a:cs typeface="Carlito"/>
              </a:endParaRPr>
            </a:p>
          </p:txBody>
        </p:sp>
        <p:sp>
          <p:nvSpPr>
            <p:cNvPr id="12" name="Flowchart: Connector 11">
              <a:extLst>
                <a:ext uri="{FF2B5EF4-FFF2-40B4-BE49-F238E27FC236}">
                  <a16:creationId xmlns:a16="http://schemas.microsoft.com/office/drawing/2014/main" id="{3D499490-6CF7-454A-A294-0A6099BA2A45}"/>
                </a:ext>
              </a:extLst>
            </p:cNvPr>
            <p:cNvSpPr>
              <a:spLocks noChangeArrowheads="1"/>
            </p:cNvSpPr>
            <p:nvPr/>
          </p:nvSpPr>
          <p:spPr bwMode="auto">
            <a:xfrm>
              <a:off x="2978100" y="1441437"/>
              <a:ext cx="476300" cy="482613"/>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100">
                  <a:effectLst/>
                  <a:latin typeface="Calibri" panose="020F0502020204030204" pitchFamily="34" charset="0"/>
                  <a:ea typeface="Carlito"/>
                  <a:cs typeface="Carlito"/>
                </a:rPr>
                <a:t>∑</a:t>
              </a:r>
              <a:endParaRPr lang="en-US" sz="1100">
                <a:effectLst/>
                <a:latin typeface="Carlito"/>
                <a:ea typeface="Carlito"/>
                <a:cs typeface="Carlito"/>
              </a:endParaRPr>
            </a:p>
          </p:txBody>
        </p:sp>
        <mc:AlternateContent xmlns:mc="http://schemas.openxmlformats.org/markup-compatibility/2006" xmlns:a14="http://schemas.microsoft.com/office/drawing/2010/main">
          <mc:Choice Requires="a14">
            <p:sp>
              <p:nvSpPr>
                <p:cNvPr id="13" name="Flowchart: Connector 12">
                  <a:extLst>
                    <a:ext uri="{FF2B5EF4-FFF2-40B4-BE49-F238E27FC236}">
                      <a16:creationId xmlns:a16="http://schemas.microsoft.com/office/drawing/2014/main" id="{16C90FB0-A61E-4605-99DC-24031400A207}"/>
                    </a:ext>
                  </a:extLst>
                </p:cNvPr>
                <p:cNvSpPr>
                  <a:spLocks noChangeArrowheads="1"/>
                </p:cNvSpPr>
                <p:nvPr/>
              </p:nvSpPr>
              <p:spPr bwMode="auto">
                <a:xfrm>
                  <a:off x="4102100" y="1460538"/>
                  <a:ext cx="571500" cy="508013"/>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ea typeface="Carlito"/>
                            <a:cs typeface="Carlito"/>
                          </a:rPr>
                          <m:t>Ꝕ</m:t>
                        </m:r>
                        <m:r>
                          <a:rPr lang="en-US" sz="1100" i="1">
                            <a:effectLst/>
                            <a:latin typeface="Cambria Math" panose="02040503050406030204" pitchFamily="18" charset="0"/>
                            <a:ea typeface="Carlito"/>
                            <a:cs typeface="Carlito"/>
                          </a:rPr>
                          <m:t>(. )</m:t>
                        </m:r>
                      </m:oMath>
                    </m:oMathPara>
                  </a14:m>
                  <a:endParaRPr lang="en-US" sz="1100">
                    <a:effectLst/>
                    <a:latin typeface="Carlito"/>
                    <a:ea typeface="Carlito"/>
                    <a:cs typeface="Carlito"/>
                  </a:endParaRPr>
                </a:p>
              </p:txBody>
            </p:sp>
          </mc:Choice>
          <mc:Fallback xmlns="">
            <p:sp>
              <p:nvSpPr>
                <p:cNvPr id="13" name="Flowchart: Connector 12">
                  <a:extLst>
                    <a:ext uri="{FF2B5EF4-FFF2-40B4-BE49-F238E27FC236}">
                      <a16:creationId xmlns:a16="http://schemas.microsoft.com/office/drawing/2014/main" id="{16C90FB0-A61E-4605-99DC-24031400A207}"/>
                    </a:ext>
                  </a:extLst>
                </p:cNvPr>
                <p:cNvSpPr>
                  <a:spLocks noRot="1" noChangeAspect="1" noMove="1" noResize="1" noEditPoints="1" noAdjustHandles="1" noChangeArrowheads="1" noChangeShapeType="1" noTextEdit="1"/>
                </p:cNvSpPr>
                <p:nvPr/>
              </p:nvSpPr>
              <p:spPr bwMode="auto">
                <a:xfrm>
                  <a:off x="4102100" y="1460538"/>
                  <a:ext cx="571500" cy="508013"/>
                </a:xfrm>
                <a:prstGeom prst="flowChartConnector">
                  <a:avLst/>
                </a:prstGeom>
                <a:blipFill>
                  <a:blip r:embed="rId5"/>
                  <a:stretch>
                    <a:fillRect/>
                  </a:stretch>
                </a:blipFill>
                <a:ln w="12700">
                  <a:solidFill>
                    <a:schemeClr val="dk1">
                      <a:lumMod val="100000"/>
                      <a:lumOff val="0"/>
                    </a:schemeClr>
                  </a:solidFill>
                  <a:miter lim="800000"/>
                  <a:headEnd/>
                  <a:tailEnd/>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96394F08-6A94-41D5-8CC1-F924EAE511E1}"/>
                </a:ext>
              </a:extLst>
            </p:cNvPr>
            <p:cNvCxnSpPr>
              <a:cxnSpLocks noChangeShapeType="1"/>
            </p:cNvCxnSpPr>
            <p:nvPr/>
          </p:nvCxnSpPr>
          <p:spPr bwMode="auto">
            <a:xfrm>
              <a:off x="1022300" y="558815"/>
              <a:ext cx="520700" cy="285707"/>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15" name="Straight Connector 14">
              <a:extLst>
                <a:ext uri="{FF2B5EF4-FFF2-40B4-BE49-F238E27FC236}">
                  <a16:creationId xmlns:a16="http://schemas.microsoft.com/office/drawing/2014/main" id="{555A77C9-AB90-496B-807D-3ECAC480C2E1}"/>
                </a:ext>
              </a:extLst>
            </p:cNvPr>
            <p:cNvCxnSpPr>
              <a:cxnSpLocks noChangeShapeType="1"/>
            </p:cNvCxnSpPr>
            <p:nvPr/>
          </p:nvCxnSpPr>
          <p:spPr bwMode="auto">
            <a:xfrm>
              <a:off x="1016000" y="1333535"/>
              <a:ext cx="552400" cy="127003"/>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16" name="Straight Connector 15">
              <a:extLst>
                <a:ext uri="{FF2B5EF4-FFF2-40B4-BE49-F238E27FC236}">
                  <a16:creationId xmlns:a16="http://schemas.microsoft.com/office/drawing/2014/main" id="{3BFD9BFE-BE7D-4B34-9ED1-5595BB8586DA}"/>
                </a:ext>
              </a:extLst>
            </p:cNvPr>
            <p:cNvCxnSpPr>
              <a:cxnSpLocks noChangeShapeType="1"/>
            </p:cNvCxnSpPr>
            <p:nvPr/>
          </p:nvCxnSpPr>
          <p:spPr bwMode="auto">
            <a:xfrm>
              <a:off x="1035000" y="2051053"/>
              <a:ext cx="546100" cy="0"/>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id="{6530AA88-E8B4-4B98-AC58-C8B4527EEE71}"/>
                </a:ext>
              </a:extLst>
            </p:cNvPr>
            <p:cNvCxnSpPr>
              <a:cxnSpLocks noChangeShapeType="1"/>
            </p:cNvCxnSpPr>
            <p:nvPr/>
          </p:nvCxnSpPr>
          <p:spPr bwMode="auto">
            <a:xfrm flipV="1">
              <a:off x="1035000" y="2679770"/>
              <a:ext cx="546100" cy="114303"/>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18" name="Straight Connector 17">
              <a:extLst>
                <a:ext uri="{FF2B5EF4-FFF2-40B4-BE49-F238E27FC236}">
                  <a16:creationId xmlns:a16="http://schemas.microsoft.com/office/drawing/2014/main" id="{F0BEF263-868B-47C0-827C-40BF2B04263D}"/>
                </a:ext>
              </a:extLst>
            </p:cNvPr>
            <p:cNvCxnSpPr>
              <a:cxnSpLocks noChangeShapeType="1"/>
              <a:stCxn id="11" idx="5"/>
            </p:cNvCxnSpPr>
            <p:nvPr/>
          </p:nvCxnSpPr>
          <p:spPr bwMode="auto">
            <a:xfrm>
              <a:off x="2010900" y="1048927"/>
              <a:ext cx="941800" cy="633816"/>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19" name="Straight Connector 18">
              <a:extLst>
                <a:ext uri="{FF2B5EF4-FFF2-40B4-BE49-F238E27FC236}">
                  <a16:creationId xmlns:a16="http://schemas.microsoft.com/office/drawing/2014/main" id="{37468ADF-D4E1-41B6-840C-E2FBFAEC64ED}"/>
                </a:ext>
              </a:extLst>
            </p:cNvPr>
            <p:cNvCxnSpPr>
              <a:cxnSpLocks noChangeShapeType="1"/>
              <a:endCxn id="12" idx="2"/>
            </p:cNvCxnSpPr>
            <p:nvPr/>
          </p:nvCxnSpPr>
          <p:spPr bwMode="auto">
            <a:xfrm>
              <a:off x="1955800" y="1492239"/>
              <a:ext cx="1022300" cy="190505"/>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0" name="Straight Connector 19">
              <a:extLst>
                <a:ext uri="{FF2B5EF4-FFF2-40B4-BE49-F238E27FC236}">
                  <a16:creationId xmlns:a16="http://schemas.microsoft.com/office/drawing/2014/main" id="{B1845E34-8CBA-43B4-90BB-A8541D30A246}"/>
                </a:ext>
              </a:extLst>
            </p:cNvPr>
            <p:cNvCxnSpPr>
              <a:cxnSpLocks noChangeShapeType="1"/>
              <a:endCxn id="12" idx="2"/>
            </p:cNvCxnSpPr>
            <p:nvPr/>
          </p:nvCxnSpPr>
          <p:spPr bwMode="auto">
            <a:xfrm flipV="1">
              <a:off x="1968500" y="1682744"/>
              <a:ext cx="1009600" cy="381010"/>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1" name="Straight Connector 20">
              <a:extLst>
                <a:ext uri="{FF2B5EF4-FFF2-40B4-BE49-F238E27FC236}">
                  <a16:creationId xmlns:a16="http://schemas.microsoft.com/office/drawing/2014/main" id="{DE4D336D-7E02-41A1-BE95-047CB09E917D}"/>
                </a:ext>
              </a:extLst>
            </p:cNvPr>
            <p:cNvCxnSpPr>
              <a:cxnSpLocks noChangeShapeType="1"/>
            </p:cNvCxnSpPr>
            <p:nvPr/>
          </p:nvCxnSpPr>
          <p:spPr bwMode="auto">
            <a:xfrm flipV="1">
              <a:off x="1974800" y="1689144"/>
              <a:ext cx="1003300" cy="901723"/>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2" name="Straight Connector 21">
              <a:extLst>
                <a:ext uri="{FF2B5EF4-FFF2-40B4-BE49-F238E27FC236}">
                  <a16:creationId xmlns:a16="http://schemas.microsoft.com/office/drawing/2014/main" id="{4B480BB2-8C18-45E1-820C-7FBEABB0C2B7}"/>
                </a:ext>
              </a:extLst>
            </p:cNvPr>
            <p:cNvCxnSpPr>
              <a:cxnSpLocks noChangeShapeType="1"/>
            </p:cNvCxnSpPr>
            <p:nvPr/>
          </p:nvCxnSpPr>
          <p:spPr bwMode="auto">
            <a:xfrm>
              <a:off x="3463200" y="1689144"/>
              <a:ext cx="628700" cy="6300"/>
            </a:xfrm>
            <a:prstGeom prst="line">
              <a:avLst/>
            </a:prstGeom>
            <a:noFill/>
            <a:ln w="6350">
              <a:solidFill>
                <a:schemeClr val="dk1">
                  <a:lumMod val="100000"/>
                  <a:lumOff val="0"/>
                </a:schemeClr>
              </a:solidFill>
              <a:miter lim="800000"/>
              <a:headEnd/>
              <a:tailEn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23" name="Flowchart: Connector 22">
                  <a:extLst>
                    <a:ext uri="{FF2B5EF4-FFF2-40B4-BE49-F238E27FC236}">
                      <a16:creationId xmlns:a16="http://schemas.microsoft.com/office/drawing/2014/main" id="{5274FA73-6600-4DAB-A3D9-685DBC3A3326}"/>
                    </a:ext>
                  </a:extLst>
                </p:cNvPr>
                <p:cNvSpPr>
                  <a:spLocks noChangeArrowheads="1"/>
                </p:cNvSpPr>
                <p:nvPr/>
              </p:nvSpPr>
              <p:spPr bwMode="auto">
                <a:xfrm>
                  <a:off x="558800" y="2622568"/>
                  <a:ext cx="495300" cy="419111"/>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14:m>
                    <m:oMath xmlns:m="http://schemas.openxmlformats.org/officeDocument/2006/math">
                      <m:r>
                        <a:rPr lang="en-US" sz="1200" i="1">
                          <a:effectLst/>
                          <a:latin typeface="Cambria Math" panose="02040503050406030204" pitchFamily="18" charset="0"/>
                          <a:ea typeface="Carlito"/>
                          <a:cs typeface="Times New Roman" panose="02020603050405020304" pitchFamily="18" charset="0"/>
                        </a:rPr>
                        <m:t>𝑥</m:t>
                      </m:r>
                    </m:oMath>
                  </a14:m>
                  <a:r>
                    <a:rPr lang="en-US" sz="1000">
                      <a:effectLst/>
                      <a:latin typeface="Carlito"/>
                      <a:ea typeface="Carlito"/>
                      <a:cs typeface="Carlito"/>
                    </a:rPr>
                    <a:t>mm</a:t>
                  </a:r>
                  <a:endParaRPr lang="en-US" sz="1100">
                    <a:effectLst/>
                    <a:latin typeface="Carlito"/>
                    <a:ea typeface="Carlito"/>
                    <a:cs typeface="Carlito"/>
                  </a:endParaRPr>
                </a:p>
              </p:txBody>
            </p:sp>
          </mc:Choice>
          <mc:Fallback xmlns="">
            <p:sp>
              <p:nvSpPr>
                <p:cNvPr id="23" name="Flowchart: Connector 22">
                  <a:extLst>
                    <a:ext uri="{FF2B5EF4-FFF2-40B4-BE49-F238E27FC236}">
                      <a16:creationId xmlns:a16="http://schemas.microsoft.com/office/drawing/2014/main" id="{5274FA73-6600-4DAB-A3D9-685DBC3A3326}"/>
                    </a:ext>
                  </a:extLst>
                </p:cNvPr>
                <p:cNvSpPr>
                  <a:spLocks noRot="1" noChangeAspect="1" noMove="1" noResize="1" noEditPoints="1" noAdjustHandles="1" noChangeArrowheads="1" noChangeShapeType="1" noTextEdit="1"/>
                </p:cNvSpPr>
                <p:nvPr/>
              </p:nvSpPr>
              <p:spPr bwMode="auto">
                <a:xfrm>
                  <a:off x="558800" y="2622568"/>
                  <a:ext cx="495300" cy="419111"/>
                </a:xfrm>
                <a:prstGeom prst="flowChartConnector">
                  <a:avLst/>
                </a:prstGeom>
                <a:blipFill>
                  <a:blip r:embed="rId6"/>
                  <a:stretch>
                    <a:fillRect/>
                  </a:stretch>
                </a:blipFill>
                <a:ln w="12700">
                  <a:solidFill>
                    <a:schemeClr val="dk1">
                      <a:lumMod val="100000"/>
                      <a:lumOff val="0"/>
                    </a:schemeClr>
                  </a:solid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lowchart: Connector 23">
                  <a:extLst>
                    <a:ext uri="{FF2B5EF4-FFF2-40B4-BE49-F238E27FC236}">
                      <a16:creationId xmlns:a16="http://schemas.microsoft.com/office/drawing/2014/main" id="{8549C837-91EC-40D7-9635-48C441153735}"/>
                    </a:ext>
                  </a:extLst>
                </p:cNvPr>
                <p:cNvSpPr>
                  <a:spLocks noChangeArrowheads="1"/>
                </p:cNvSpPr>
                <p:nvPr/>
              </p:nvSpPr>
              <p:spPr bwMode="auto">
                <a:xfrm>
                  <a:off x="546100" y="1879649"/>
                  <a:ext cx="482600" cy="381010"/>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14:m>
                    <m:oMath xmlns:m="http://schemas.openxmlformats.org/officeDocument/2006/math">
                      <m:r>
                        <a:rPr lang="en-US" sz="1200" i="1">
                          <a:effectLst/>
                          <a:latin typeface="Cambria Math" panose="02040503050406030204" pitchFamily="18" charset="0"/>
                          <a:ea typeface="Carlito"/>
                          <a:cs typeface="Times New Roman" panose="02020603050405020304" pitchFamily="18" charset="0"/>
                        </a:rPr>
                        <m:t>𝑥</m:t>
                      </m:r>
                    </m:oMath>
                  </a14:m>
                  <a:r>
                    <a:rPr lang="en-US" sz="1000" baseline="-25000">
                      <a:effectLst/>
                      <a:latin typeface="Carlito"/>
                      <a:ea typeface="Carlito"/>
                      <a:cs typeface="Carlito"/>
                    </a:rPr>
                    <a:t> 2</a:t>
                  </a:r>
                  <a:endParaRPr lang="en-US" sz="1100">
                    <a:effectLst/>
                    <a:latin typeface="Carlito"/>
                    <a:ea typeface="Carlito"/>
                    <a:cs typeface="Carlito"/>
                  </a:endParaRPr>
                </a:p>
              </p:txBody>
            </p:sp>
          </mc:Choice>
          <mc:Fallback xmlns="">
            <p:sp>
              <p:nvSpPr>
                <p:cNvPr id="24" name="Flowchart: Connector 23">
                  <a:extLst>
                    <a:ext uri="{FF2B5EF4-FFF2-40B4-BE49-F238E27FC236}">
                      <a16:creationId xmlns:a16="http://schemas.microsoft.com/office/drawing/2014/main" id="{8549C837-91EC-40D7-9635-48C441153735}"/>
                    </a:ext>
                  </a:extLst>
                </p:cNvPr>
                <p:cNvSpPr>
                  <a:spLocks noRot="1" noChangeAspect="1" noMove="1" noResize="1" noEditPoints="1" noAdjustHandles="1" noChangeArrowheads="1" noChangeShapeType="1" noTextEdit="1"/>
                </p:cNvSpPr>
                <p:nvPr/>
              </p:nvSpPr>
              <p:spPr bwMode="auto">
                <a:xfrm>
                  <a:off x="546100" y="1879649"/>
                  <a:ext cx="482600" cy="381010"/>
                </a:xfrm>
                <a:prstGeom prst="flowChartConnector">
                  <a:avLst/>
                </a:prstGeom>
                <a:blipFill>
                  <a:blip r:embed="rId7"/>
                  <a:stretch>
                    <a:fillRect/>
                  </a:stretch>
                </a:blipFill>
                <a:ln w="12700">
                  <a:solidFill>
                    <a:schemeClr val="dk1">
                      <a:lumMod val="100000"/>
                      <a:lumOff val="0"/>
                    </a:schemeClr>
                  </a:solidFill>
                  <a:miter lim="800000"/>
                  <a:headEnd/>
                  <a:tailEnd/>
                </a:ln>
              </p:spPr>
              <p:txBody>
                <a:bodyPr/>
                <a:lstStyle/>
                <a:p>
                  <a:r>
                    <a:rPr lang="en-US">
                      <a:noFill/>
                    </a:rPr>
                    <a:t> </a:t>
                  </a:r>
                </a:p>
              </p:txBody>
            </p:sp>
          </mc:Fallback>
        </mc:AlternateContent>
        <p:sp>
          <p:nvSpPr>
            <p:cNvPr id="25" name="Flowchart: Connector 24">
              <a:extLst>
                <a:ext uri="{FF2B5EF4-FFF2-40B4-BE49-F238E27FC236}">
                  <a16:creationId xmlns:a16="http://schemas.microsoft.com/office/drawing/2014/main" id="{F01F27FC-7D4A-4ECD-B161-F73201FD7223}"/>
                </a:ext>
              </a:extLst>
            </p:cNvPr>
            <p:cNvSpPr>
              <a:spLocks noChangeArrowheads="1"/>
            </p:cNvSpPr>
            <p:nvPr/>
          </p:nvSpPr>
          <p:spPr bwMode="auto">
            <a:xfrm>
              <a:off x="1555700" y="1270033"/>
              <a:ext cx="533400" cy="425411"/>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100" dirty="0">
                  <a:effectLst/>
                  <a:latin typeface="Carlito"/>
                  <a:ea typeface="Carlito"/>
                  <a:cs typeface="Carlito"/>
                </a:rPr>
                <a:t>W</a:t>
              </a:r>
              <a:r>
                <a:rPr lang="en-US" sz="1100" baseline="-25000" dirty="0">
                  <a:effectLst/>
                  <a:latin typeface="Carlito"/>
                  <a:ea typeface="Carlito"/>
                  <a:cs typeface="Carlito"/>
                </a:rPr>
                <a:t>1</a:t>
              </a:r>
              <a:endParaRPr lang="en-US" sz="1100" dirty="0">
                <a:effectLst/>
                <a:latin typeface="Carlito"/>
                <a:ea typeface="Carlito"/>
                <a:cs typeface="Carlito"/>
              </a:endParaRPr>
            </a:p>
          </p:txBody>
        </p:sp>
        <p:sp>
          <p:nvSpPr>
            <p:cNvPr id="26" name="Flowchart: Connector 25">
              <a:extLst>
                <a:ext uri="{FF2B5EF4-FFF2-40B4-BE49-F238E27FC236}">
                  <a16:creationId xmlns:a16="http://schemas.microsoft.com/office/drawing/2014/main" id="{4210859B-A33D-4DF0-BB88-1D3BE749CBFE}"/>
                </a:ext>
              </a:extLst>
            </p:cNvPr>
            <p:cNvSpPr>
              <a:spLocks noChangeArrowheads="1"/>
            </p:cNvSpPr>
            <p:nvPr/>
          </p:nvSpPr>
          <p:spPr bwMode="auto">
            <a:xfrm>
              <a:off x="1555700" y="1841548"/>
              <a:ext cx="533400" cy="425411"/>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100" dirty="0">
                  <a:effectLst/>
                  <a:latin typeface="Carlito"/>
                  <a:ea typeface="Carlito"/>
                  <a:cs typeface="Carlito"/>
                </a:rPr>
                <a:t>W</a:t>
              </a:r>
              <a:r>
                <a:rPr lang="en-US" sz="1100" baseline="-25000" dirty="0">
                  <a:effectLst/>
                  <a:latin typeface="Carlito"/>
                  <a:ea typeface="Carlito"/>
                  <a:cs typeface="Carlito"/>
                </a:rPr>
                <a:t>2</a:t>
              </a:r>
              <a:endParaRPr lang="en-US" sz="1100" dirty="0">
                <a:effectLst/>
                <a:latin typeface="Carlito"/>
                <a:ea typeface="Carlito"/>
                <a:cs typeface="Carlito"/>
              </a:endParaRPr>
            </a:p>
          </p:txBody>
        </p:sp>
        <p:sp>
          <p:nvSpPr>
            <p:cNvPr id="27" name="Flowchart: Connector 26">
              <a:extLst>
                <a:ext uri="{FF2B5EF4-FFF2-40B4-BE49-F238E27FC236}">
                  <a16:creationId xmlns:a16="http://schemas.microsoft.com/office/drawing/2014/main" id="{BFB346E2-C49E-4CF2-B13E-65529FE53A76}"/>
                </a:ext>
              </a:extLst>
            </p:cNvPr>
            <p:cNvSpPr>
              <a:spLocks noChangeArrowheads="1"/>
            </p:cNvSpPr>
            <p:nvPr/>
          </p:nvSpPr>
          <p:spPr bwMode="auto">
            <a:xfrm>
              <a:off x="1468100" y="2463764"/>
              <a:ext cx="563900" cy="386110"/>
            </a:xfrm>
            <a:prstGeom prst="flowChartConnector">
              <a:avLst/>
            </a:prstGeom>
            <a:solidFill>
              <a:schemeClr val="lt1">
                <a:lumMod val="100000"/>
                <a:lumOff val="0"/>
              </a:schemeClr>
            </a:solidFill>
            <a:ln w="12700">
              <a:solidFill>
                <a:schemeClr val="dk1">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900">
                  <a:effectLst/>
                  <a:latin typeface="Carlito"/>
                  <a:ea typeface="Carlito"/>
                  <a:cs typeface="Carlito"/>
                </a:rPr>
                <a:t>W</a:t>
              </a:r>
              <a:r>
                <a:rPr lang="en-US" sz="1000" baseline="-25000">
                  <a:effectLst/>
                  <a:latin typeface="Carlito"/>
                  <a:ea typeface="Carlito"/>
                  <a:cs typeface="Carlito"/>
                </a:rPr>
                <a:t>m</a:t>
              </a:r>
              <a:endParaRPr lang="en-US" sz="1100">
                <a:effectLst/>
                <a:latin typeface="Carlito"/>
                <a:ea typeface="Carlito"/>
                <a:cs typeface="Carlito"/>
              </a:endParaRPr>
            </a:p>
          </p:txBody>
        </p:sp>
        <p:cxnSp>
          <p:nvCxnSpPr>
            <p:cNvPr id="28" name="Straight Arrow Connector 27">
              <a:extLst>
                <a:ext uri="{FF2B5EF4-FFF2-40B4-BE49-F238E27FC236}">
                  <a16:creationId xmlns:a16="http://schemas.microsoft.com/office/drawing/2014/main" id="{D51B3AC9-C35F-4E16-B19E-E16E3BA426F3}"/>
                </a:ext>
              </a:extLst>
            </p:cNvPr>
            <p:cNvCxnSpPr>
              <a:cxnSpLocks noChangeShapeType="1"/>
            </p:cNvCxnSpPr>
            <p:nvPr/>
          </p:nvCxnSpPr>
          <p:spPr bwMode="auto">
            <a:xfrm>
              <a:off x="4648200" y="1708144"/>
              <a:ext cx="374600" cy="6400"/>
            </a:xfrm>
            <a:prstGeom prst="straightConnector1">
              <a:avLst/>
            </a:prstGeom>
            <a:noFill/>
            <a:ln w="6350">
              <a:solidFill>
                <a:schemeClr val="dk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sp>
          <p:nvSpPr>
            <p:cNvPr id="29" name="Text Box 28">
              <a:extLst>
                <a:ext uri="{FF2B5EF4-FFF2-40B4-BE49-F238E27FC236}">
                  <a16:creationId xmlns:a16="http://schemas.microsoft.com/office/drawing/2014/main" id="{6F63D127-9447-41DF-91A8-14C621A2C4DB}"/>
                </a:ext>
              </a:extLst>
            </p:cNvPr>
            <p:cNvSpPr txBox="1">
              <a:spLocks noChangeArrowheads="1"/>
            </p:cNvSpPr>
            <p:nvPr/>
          </p:nvSpPr>
          <p:spPr bwMode="auto">
            <a:xfrm>
              <a:off x="298400" y="0"/>
              <a:ext cx="485800" cy="38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91440" tIns="45720" rIns="91440" bIns="45720" anchor="t" anchorCtr="0" upright="1">
              <a:noAutofit/>
            </a:bodyPr>
            <a:lstStyle/>
            <a:p>
              <a:pPr marL="0" marR="0">
                <a:spcBef>
                  <a:spcPts val="0"/>
                </a:spcBef>
                <a:spcAft>
                  <a:spcPts val="0"/>
                </a:spcAft>
              </a:pPr>
              <a:r>
                <a:rPr lang="en-US" sz="1200">
                  <a:effectLst/>
                  <a:latin typeface="Carlito"/>
                  <a:ea typeface="Carlito"/>
                  <a:cs typeface="Carlito"/>
                </a:rPr>
                <a:t>Input</a:t>
              </a:r>
            </a:p>
          </p:txBody>
        </p:sp>
        <p:sp>
          <p:nvSpPr>
            <p:cNvPr id="30" name="Text Box 29">
              <a:extLst>
                <a:ext uri="{FF2B5EF4-FFF2-40B4-BE49-F238E27FC236}">
                  <a16:creationId xmlns:a16="http://schemas.microsoft.com/office/drawing/2014/main" id="{788FF1E4-8BB7-4D19-98BF-386E125DE0FE}"/>
                </a:ext>
              </a:extLst>
            </p:cNvPr>
            <p:cNvSpPr txBox="1">
              <a:spLocks noChangeArrowheads="1"/>
            </p:cNvSpPr>
            <p:nvPr/>
          </p:nvSpPr>
          <p:spPr bwMode="auto">
            <a:xfrm>
              <a:off x="1428700" y="38101"/>
              <a:ext cx="704900" cy="26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dirty="0">
                  <a:effectLst/>
                  <a:latin typeface="Carlito"/>
                  <a:ea typeface="Carlito"/>
                  <a:cs typeface="Carlito"/>
                </a:rPr>
                <a:t>Weights</a:t>
              </a:r>
            </a:p>
          </p:txBody>
        </p:sp>
        <p:sp>
          <p:nvSpPr>
            <p:cNvPr id="31" name="Text Box 30">
              <a:extLst>
                <a:ext uri="{FF2B5EF4-FFF2-40B4-BE49-F238E27FC236}">
                  <a16:creationId xmlns:a16="http://schemas.microsoft.com/office/drawing/2014/main" id="{8E245316-C4BA-4568-8CB9-8A2FFFB7F46A}"/>
                </a:ext>
              </a:extLst>
            </p:cNvPr>
            <p:cNvSpPr txBox="1">
              <a:spLocks noChangeArrowheads="1"/>
            </p:cNvSpPr>
            <p:nvPr/>
          </p:nvSpPr>
          <p:spPr bwMode="auto">
            <a:xfrm>
              <a:off x="2736800" y="44401"/>
              <a:ext cx="720000" cy="9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none" lIns="91440" tIns="45720" rIns="91440" bIns="45720" anchor="t" anchorCtr="0" upright="1">
              <a:noAutofit/>
            </a:bodyPr>
            <a:lstStyle/>
            <a:p>
              <a:pPr marL="0" marR="0">
                <a:spcBef>
                  <a:spcPts val="0"/>
                </a:spcBef>
                <a:spcAft>
                  <a:spcPts val="0"/>
                </a:spcAft>
              </a:pPr>
              <a:r>
                <a:rPr lang="en-US" sz="1200" dirty="0">
                  <a:effectLst/>
                  <a:latin typeface="Carlito"/>
                  <a:ea typeface="Carlito"/>
                  <a:cs typeface="Carlito"/>
                </a:rPr>
                <a:t>Net input </a:t>
              </a:r>
            </a:p>
            <a:p>
              <a:pPr marL="0" marR="0">
                <a:spcBef>
                  <a:spcPts val="0"/>
                </a:spcBef>
                <a:spcAft>
                  <a:spcPts val="0"/>
                </a:spcAft>
              </a:pPr>
              <a:r>
                <a:rPr lang="en-US" sz="1200" dirty="0">
                  <a:effectLst/>
                  <a:latin typeface="Carlito"/>
                  <a:ea typeface="Carlito"/>
                  <a:cs typeface="Carlito"/>
                </a:rPr>
                <a:t>Function</a:t>
              </a:r>
            </a:p>
          </p:txBody>
        </p:sp>
        <p:sp>
          <p:nvSpPr>
            <p:cNvPr id="32" name="Text Box 31">
              <a:extLst>
                <a:ext uri="{FF2B5EF4-FFF2-40B4-BE49-F238E27FC236}">
                  <a16:creationId xmlns:a16="http://schemas.microsoft.com/office/drawing/2014/main" id="{F87C3AA7-15A5-45BE-A2C0-88110EFF844C}"/>
                </a:ext>
              </a:extLst>
            </p:cNvPr>
            <p:cNvSpPr txBox="1">
              <a:spLocks noChangeArrowheads="1"/>
            </p:cNvSpPr>
            <p:nvPr/>
          </p:nvSpPr>
          <p:spPr bwMode="auto">
            <a:xfrm>
              <a:off x="3975100" y="50801"/>
              <a:ext cx="895300" cy="508013"/>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dirty="0">
                  <a:effectLst/>
                  <a:latin typeface="Carlito"/>
                  <a:ea typeface="Carlito"/>
                  <a:cs typeface="Carlito"/>
                </a:rPr>
                <a:t>Activation function</a:t>
              </a:r>
            </a:p>
          </p:txBody>
        </p:sp>
        <p:sp>
          <p:nvSpPr>
            <p:cNvPr id="33" name="Text Box 32">
              <a:extLst>
                <a:ext uri="{FF2B5EF4-FFF2-40B4-BE49-F238E27FC236}">
                  <a16:creationId xmlns:a16="http://schemas.microsoft.com/office/drawing/2014/main" id="{9BC3FAD9-24DF-44DC-9E35-59C64A8CEB5A}"/>
                </a:ext>
              </a:extLst>
            </p:cNvPr>
            <p:cNvSpPr txBox="1">
              <a:spLocks noChangeArrowheads="1"/>
            </p:cNvSpPr>
            <p:nvPr/>
          </p:nvSpPr>
          <p:spPr bwMode="auto">
            <a:xfrm>
              <a:off x="4743400" y="1320834"/>
              <a:ext cx="819200" cy="355609"/>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dirty="0">
                  <a:effectLst/>
                  <a:latin typeface="Carlito"/>
                  <a:ea typeface="Carlito"/>
                  <a:cs typeface="Carlito"/>
                </a:rPr>
                <a:t>Output,</a:t>
              </a:r>
              <a:r>
                <a:rPr lang="en-US" dirty="0">
                  <a:effectLst/>
                  <a:latin typeface="Carlito"/>
                  <a:ea typeface="Carlito"/>
                  <a:cs typeface="Carlito"/>
                </a:rPr>
                <a:t> </a:t>
              </a:r>
              <a:r>
                <a:rPr lang="en-US" err="1">
                  <a:effectLst/>
                  <a:latin typeface="Carlito"/>
                  <a:ea typeface="Carlito"/>
                  <a:cs typeface="Carlito"/>
                </a:rPr>
                <a:t>y</a:t>
              </a:r>
              <a:r>
                <a:rPr lang="en-US" baseline="-25000" err="1">
                  <a:effectLst/>
                  <a:latin typeface="Carlito"/>
                  <a:ea typeface="Carlito"/>
                  <a:cs typeface="Carlito"/>
                </a:rPr>
                <a:t>k</a:t>
              </a:r>
              <a:endParaRPr lang="en-US">
                <a:effectLst/>
                <a:latin typeface="Carlito"/>
                <a:ea typeface="Carlito"/>
                <a:cs typeface="Carlito"/>
              </a:endParaRPr>
            </a:p>
          </p:txBody>
        </p:sp>
        <p:cxnSp>
          <p:nvCxnSpPr>
            <p:cNvPr id="34" name="Straight Arrow Connector 33">
              <a:extLst>
                <a:ext uri="{FF2B5EF4-FFF2-40B4-BE49-F238E27FC236}">
                  <a16:creationId xmlns:a16="http://schemas.microsoft.com/office/drawing/2014/main" id="{A583A2D6-53B4-40BF-B04E-F3DCC04A2123}"/>
                </a:ext>
              </a:extLst>
            </p:cNvPr>
            <p:cNvCxnSpPr>
              <a:cxnSpLocks noChangeShapeType="1"/>
              <a:endCxn id="12" idx="0"/>
            </p:cNvCxnSpPr>
            <p:nvPr/>
          </p:nvCxnSpPr>
          <p:spPr bwMode="auto">
            <a:xfrm>
              <a:off x="3206700" y="1009626"/>
              <a:ext cx="9500" cy="431811"/>
            </a:xfrm>
            <a:prstGeom prst="straightConnector1">
              <a:avLst/>
            </a:prstGeom>
            <a:noFill/>
            <a:ln w="6350">
              <a:solidFill>
                <a:schemeClr val="dk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sp>
          <p:nvSpPr>
            <p:cNvPr id="35" name="Text Box 34">
              <a:extLst>
                <a:ext uri="{FF2B5EF4-FFF2-40B4-BE49-F238E27FC236}">
                  <a16:creationId xmlns:a16="http://schemas.microsoft.com/office/drawing/2014/main" id="{735695F2-065C-4835-B19B-13C9A872715A}"/>
                </a:ext>
              </a:extLst>
            </p:cNvPr>
            <p:cNvSpPr txBox="1">
              <a:spLocks noChangeArrowheads="1"/>
            </p:cNvSpPr>
            <p:nvPr/>
          </p:nvSpPr>
          <p:spPr bwMode="auto">
            <a:xfrm>
              <a:off x="3128000" y="781919"/>
              <a:ext cx="303500" cy="266707"/>
            </a:xfrm>
            <a:prstGeom prst="rect">
              <a:avLst/>
            </a:prstGeom>
            <a:noFill/>
            <a:ln w="6350">
              <a:noFill/>
              <a:miter lim="800000"/>
              <a:headEnd/>
              <a:tailEnd/>
            </a:ln>
          </p:spPr>
          <p:txBody>
            <a:bodyPr rot="0" vert="horz" wrap="none" lIns="91440" tIns="45720" rIns="91440" bIns="45720" anchor="t" anchorCtr="0" upright="1">
              <a:noAutofit/>
            </a:bodyPr>
            <a:lstStyle/>
            <a:p>
              <a:pPr marL="0" marR="0">
                <a:spcBef>
                  <a:spcPts val="0"/>
                </a:spcBef>
                <a:spcAft>
                  <a:spcPts val="0"/>
                </a:spcAft>
              </a:pPr>
              <a:r>
                <a:rPr lang="en-US" sz="1100" dirty="0">
                  <a:solidFill>
                    <a:srgbClr val="000000"/>
                  </a:solidFill>
                  <a:effectLst/>
                  <a:latin typeface="Carlito"/>
                  <a:ea typeface="Carlito"/>
                  <a:cs typeface="Carlito"/>
                </a:rPr>
                <a:t>b</a:t>
              </a:r>
              <a:r>
                <a:rPr lang="en-US" sz="1100" baseline="-25000" dirty="0">
                  <a:solidFill>
                    <a:srgbClr val="000000"/>
                  </a:solidFill>
                  <a:effectLst/>
                  <a:latin typeface="Carlito"/>
                  <a:ea typeface="Carlito"/>
                  <a:cs typeface="Carlito"/>
                </a:rPr>
                <a:t>k</a:t>
              </a:r>
              <a:endParaRPr lang="en-US" sz="1100" dirty="0">
                <a:effectLst/>
                <a:latin typeface="Carlito"/>
                <a:ea typeface="Carlito"/>
                <a:cs typeface="Carlito"/>
              </a:endParaRPr>
            </a:p>
          </p:txBody>
        </p:sp>
        <p:sp>
          <p:nvSpPr>
            <p:cNvPr id="36" name="Flowchart: Connector 35">
              <a:extLst>
                <a:ext uri="{FF2B5EF4-FFF2-40B4-BE49-F238E27FC236}">
                  <a16:creationId xmlns:a16="http://schemas.microsoft.com/office/drawing/2014/main" id="{F08F9D66-BB52-4A35-90CF-697E4D8750D2}"/>
                </a:ext>
              </a:extLst>
            </p:cNvPr>
            <p:cNvSpPr>
              <a:spLocks noChangeArrowheads="1"/>
            </p:cNvSpPr>
            <p:nvPr/>
          </p:nvSpPr>
          <p:spPr bwMode="auto">
            <a:xfrm>
              <a:off x="819100" y="2387662"/>
              <a:ext cx="45700" cy="45701"/>
            </a:xfrm>
            <a:prstGeom prst="flowChartConnector">
              <a:avLst/>
            </a:prstGeom>
            <a:solidFill>
              <a:schemeClr val="dk1">
                <a:lumMod val="100000"/>
                <a:lumOff val="0"/>
              </a:schemeClr>
            </a:solidFill>
            <a:ln w="127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37" name="Flowchart: Connector 36">
              <a:extLst>
                <a:ext uri="{FF2B5EF4-FFF2-40B4-BE49-F238E27FC236}">
                  <a16:creationId xmlns:a16="http://schemas.microsoft.com/office/drawing/2014/main" id="{0AE86CFE-1E71-47B5-AC63-ACF87B74D524}"/>
                </a:ext>
              </a:extLst>
            </p:cNvPr>
            <p:cNvSpPr>
              <a:spLocks noChangeArrowheads="1"/>
            </p:cNvSpPr>
            <p:nvPr/>
          </p:nvSpPr>
          <p:spPr bwMode="auto">
            <a:xfrm>
              <a:off x="819100" y="2463864"/>
              <a:ext cx="45700" cy="45701"/>
            </a:xfrm>
            <a:prstGeom prst="flowChartConnector">
              <a:avLst/>
            </a:prstGeom>
            <a:solidFill>
              <a:schemeClr val="dk1">
                <a:lumMod val="100000"/>
                <a:lumOff val="0"/>
              </a:schemeClr>
            </a:solidFill>
            <a:ln w="127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38" name="Text Box 82">
              <a:extLst>
                <a:ext uri="{FF2B5EF4-FFF2-40B4-BE49-F238E27FC236}">
                  <a16:creationId xmlns:a16="http://schemas.microsoft.com/office/drawing/2014/main" id="{4F1EB3B4-C387-4793-88CA-8FED9FFC92C1}"/>
                </a:ext>
              </a:extLst>
            </p:cNvPr>
            <p:cNvSpPr txBox="1">
              <a:spLocks noChangeArrowheads="1"/>
            </p:cNvSpPr>
            <p:nvPr/>
          </p:nvSpPr>
          <p:spPr bwMode="auto">
            <a:xfrm>
              <a:off x="3576710" y="1771325"/>
              <a:ext cx="318700" cy="259707"/>
            </a:xfrm>
            <a:prstGeom prst="rect">
              <a:avLst/>
            </a:prstGeom>
            <a:noFill/>
            <a:ln w="6350">
              <a:noFill/>
              <a:miter lim="800000"/>
              <a:headEnd/>
              <a:tailEnd/>
            </a:ln>
          </p:spPr>
          <p:txBody>
            <a:bodyPr rot="0" vert="horz" wrap="square" lIns="91440" tIns="45720" rIns="91440" bIns="45720" anchor="t" anchorCtr="0" upright="1">
              <a:noAutofit/>
            </a:bodyPr>
            <a:lstStyle/>
            <a:p>
              <a:pPr marL="0" marR="0">
                <a:spcBef>
                  <a:spcPts val="0"/>
                </a:spcBef>
                <a:spcAft>
                  <a:spcPts val="0"/>
                </a:spcAft>
              </a:pPr>
              <a:r>
                <a:rPr lang="en-US" sz="2400" i="1" dirty="0" err="1">
                  <a:solidFill>
                    <a:srgbClr val="000000"/>
                  </a:solidFill>
                  <a:effectLst/>
                  <a:latin typeface="Carlito"/>
                  <a:ea typeface="Carlito"/>
                  <a:cs typeface="Carlito"/>
                </a:rPr>
                <a:t>v</a:t>
              </a:r>
              <a:r>
                <a:rPr lang="en-US" sz="2400" i="1" baseline="-25000" dirty="0" err="1">
                  <a:solidFill>
                    <a:srgbClr val="000000"/>
                  </a:solidFill>
                  <a:effectLst/>
                  <a:latin typeface="Carlito"/>
                  <a:ea typeface="Carlito"/>
                  <a:cs typeface="Carlito"/>
                </a:rPr>
                <a:t>k</a:t>
              </a:r>
              <a:endParaRPr lang="en-US" sz="2400" dirty="0">
                <a:effectLst/>
                <a:latin typeface="Carlito"/>
                <a:ea typeface="Carlito"/>
                <a:cs typeface="Carlito"/>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A27F877-1B0F-4106-BCDC-E6CFB41D3C5C}"/>
                  </a:ext>
                </a:extLst>
              </p:cNvPr>
              <p:cNvSpPr txBox="1"/>
              <p:nvPr/>
            </p:nvSpPr>
            <p:spPr>
              <a:xfrm>
                <a:off x="3112600" y="5213681"/>
                <a:ext cx="5844540" cy="1039660"/>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Linear Combiner Output,     </a:t>
                </a:r>
                <a14:m>
                  <m:oMath xmlns:m="http://schemas.openxmlformats.org/officeDocument/2006/math">
                    <m:r>
                      <a:rPr lang="en-US" sz="2800" b="0" i="0" baseline="-25000" smtClean="0">
                        <a:latin typeface="Cambria Math" panose="02040503050406030204" pitchFamily="18" charset="0"/>
                        <a:ea typeface="Carlito"/>
                        <a:cs typeface="Times New Roman" panose="02020603050405020304" pitchFamily="18" charset="0"/>
                      </a:rPr>
                      <m:t>     </m:t>
                    </m:r>
                    <m:sSub>
                      <m:sSubPr>
                        <m:ctrlPr>
                          <a:rPr lang="en-US" sz="2800" i="1">
                            <a:latin typeface="Cambria Math" panose="02040503050406030204" pitchFamily="18" charset="0"/>
                            <a:ea typeface="Carlito"/>
                            <a:cs typeface="Times New Roman" panose="02020603050405020304" pitchFamily="18" charset="0"/>
                          </a:rPr>
                        </m:ctrlPr>
                      </m:sSubPr>
                      <m:e>
                        <m:r>
                          <a:rPr lang="en-US" sz="2800">
                            <a:latin typeface="Cambria Math" panose="02040503050406030204" pitchFamily="18" charset="0"/>
                            <a:ea typeface="Carlito"/>
                            <a:cs typeface="Times New Roman" panose="02020603050405020304" pitchFamily="18" charset="0"/>
                          </a:rPr>
                          <m:t>𝑢</m:t>
                        </m:r>
                      </m:e>
                      <m:sub>
                        <m:r>
                          <a:rPr lang="en-US" sz="2800">
                            <a:latin typeface="Cambria Math" panose="02040503050406030204" pitchFamily="18" charset="0"/>
                            <a:ea typeface="Carlito"/>
                            <a:cs typeface="Times New Roman" panose="02020603050405020304" pitchFamily="18" charset="0"/>
                          </a:rPr>
                          <m:t>𝑘</m:t>
                        </m:r>
                      </m:sub>
                    </m:sSub>
                    <m:r>
                      <a:rPr lang="en-US" sz="2800">
                        <a:latin typeface="Cambria Math" panose="02040503050406030204" pitchFamily="18" charset="0"/>
                        <a:ea typeface="Carlito"/>
                        <a:cs typeface="Times New Roman" panose="02020603050405020304" pitchFamily="18" charset="0"/>
                      </a:rPr>
                      <m:t>=</m:t>
                    </m:r>
                    <m:nary>
                      <m:naryPr>
                        <m:chr m:val="∑"/>
                        <m:limLoc m:val="undOvr"/>
                        <m:grow m:val="on"/>
                        <m:ctrlPr>
                          <a:rPr lang="en-US" sz="2800" b="1" i="1" baseline="-25000">
                            <a:latin typeface="Cambria Math" panose="02040503050406030204" pitchFamily="18" charset="0"/>
                            <a:ea typeface="Carlito"/>
                            <a:cs typeface="Times New Roman" panose="02020603050405020304" pitchFamily="18" charset="0"/>
                          </a:rPr>
                        </m:ctrlPr>
                      </m:naryPr>
                      <m:sub>
                        <m:r>
                          <a:rPr lang="en-US" sz="2800" b="1" i="1" baseline="-25000">
                            <a:latin typeface="Cambria Math" panose="02040503050406030204" pitchFamily="18" charset="0"/>
                            <a:ea typeface="Carlito"/>
                            <a:cs typeface="Times New Roman" panose="02020603050405020304" pitchFamily="18" charset="0"/>
                          </a:rPr>
                          <m:t>𝐣</m:t>
                        </m:r>
                        <m:r>
                          <a:rPr lang="en-US" sz="2800" b="1" baseline="-25000">
                            <a:latin typeface="Cambria Math" panose="02040503050406030204" pitchFamily="18" charset="0"/>
                            <a:ea typeface="Carlito"/>
                            <a:cs typeface="Times New Roman" panose="02020603050405020304" pitchFamily="18" charset="0"/>
                          </a:rPr>
                          <m:t>=</m:t>
                        </m:r>
                        <m:r>
                          <a:rPr lang="en-US" sz="2800" b="1" i="1" baseline="-25000">
                            <a:latin typeface="Cambria Math" panose="02040503050406030204" pitchFamily="18" charset="0"/>
                            <a:ea typeface="Carlito"/>
                            <a:cs typeface="Times New Roman" panose="02020603050405020304" pitchFamily="18" charset="0"/>
                          </a:rPr>
                          <m:t>𝟎</m:t>
                        </m:r>
                      </m:sub>
                      <m:sup>
                        <m:r>
                          <a:rPr lang="en-US" sz="2800" b="1" i="1" baseline="-25000">
                            <a:latin typeface="Cambria Math" panose="02040503050406030204" pitchFamily="18" charset="0"/>
                            <a:ea typeface="Carlito"/>
                            <a:cs typeface="Times New Roman" panose="02020603050405020304" pitchFamily="18" charset="0"/>
                          </a:rPr>
                          <m:t>𝐦</m:t>
                        </m:r>
                      </m:sup>
                      <m:e>
                        <m:sSub>
                          <m:sSubPr>
                            <m:ctrlPr>
                              <a:rPr lang="en-US" sz="2800" b="1" i="1">
                                <a:latin typeface="Cambria Math" panose="02040503050406030204" pitchFamily="18" charset="0"/>
                                <a:ea typeface="Carlito"/>
                                <a:cs typeface="Times New Roman" panose="02020603050405020304" pitchFamily="18" charset="0"/>
                              </a:rPr>
                            </m:ctrlPr>
                          </m:sSubPr>
                          <m:e>
                            <m:r>
                              <a:rPr lang="en-US" sz="2800" b="1" i="1">
                                <a:latin typeface="Cambria Math" panose="02040503050406030204" pitchFamily="18" charset="0"/>
                                <a:ea typeface="Carlito"/>
                                <a:cs typeface="Times New Roman" panose="02020603050405020304" pitchFamily="18" charset="0"/>
                              </a:rPr>
                              <m:t>𝛚</m:t>
                            </m:r>
                          </m:e>
                          <m:sub>
                            <m:sSub>
                              <m:sSubPr>
                                <m:ctrlPr>
                                  <a:rPr lang="en-US" sz="2800" b="1" i="1">
                                    <a:latin typeface="Cambria Math" panose="02040503050406030204" pitchFamily="18" charset="0"/>
                                    <a:ea typeface="Carlito"/>
                                    <a:cs typeface="Times New Roman" panose="02020603050405020304" pitchFamily="18" charset="0"/>
                                  </a:rPr>
                                </m:ctrlPr>
                              </m:sSubPr>
                              <m:e>
                                <m:r>
                                  <a:rPr lang="en-US" sz="2800" b="1" i="1">
                                    <a:latin typeface="Cambria Math" panose="02040503050406030204" pitchFamily="18" charset="0"/>
                                    <a:ea typeface="Carlito"/>
                                    <a:cs typeface="Times New Roman" panose="02020603050405020304" pitchFamily="18" charset="0"/>
                                  </a:rPr>
                                  <m:t>𝐤</m:t>
                                </m:r>
                              </m:e>
                              <m:sub>
                                <m:r>
                                  <a:rPr lang="en-US" sz="2800" b="1" i="1">
                                    <a:latin typeface="Cambria Math" panose="02040503050406030204" pitchFamily="18" charset="0"/>
                                    <a:ea typeface="Carlito"/>
                                    <a:cs typeface="Times New Roman" panose="02020603050405020304" pitchFamily="18" charset="0"/>
                                  </a:rPr>
                                  <m:t>𝐣</m:t>
                                </m:r>
                              </m:sub>
                            </m:sSub>
                          </m:sub>
                        </m:sSub>
                        <m:sSub>
                          <m:sSubPr>
                            <m:ctrlPr>
                              <a:rPr lang="en-US" sz="2800" b="1" i="1">
                                <a:latin typeface="Cambria Math" panose="02040503050406030204" pitchFamily="18" charset="0"/>
                                <a:ea typeface="Carlito"/>
                                <a:cs typeface="Times New Roman" panose="02020603050405020304" pitchFamily="18" charset="0"/>
                              </a:rPr>
                            </m:ctrlPr>
                          </m:sSubPr>
                          <m:e>
                            <m:r>
                              <a:rPr lang="en-US" sz="2800" b="1" i="1">
                                <a:latin typeface="Cambria Math" panose="02040503050406030204" pitchFamily="18" charset="0"/>
                                <a:ea typeface="Carlito"/>
                                <a:cs typeface="Times New Roman" panose="02020603050405020304" pitchFamily="18" charset="0"/>
                              </a:rPr>
                              <m:t>𝐱</m:t>
                            </m:r>
                          </m:e>
                          <m:sub>
                            <m:r>
                              <a:rPr lang="en-US" sz="2800" b="1" i="1">
                                <a:latin typeface="Cambria Math" panose="02040503050406030204" pitchFamily="18" charset="0"/>
                                <a:ea typeface="Carlito"/>
                                <a:cs typeface="Times New Roman" panose="02020603050405020304" pitchFamily="18" charset="0"/>
                              </a:rPr>
                              <m:t>𝐣</m:t>
                            </m:r>
                          </m:sub>
                        </m:sSub>
                      </m:e>
                    </m:nary>
                  </m:oMath>
                </a14:m>
                <a:endParaRPr lang="en-US" sz="2800" b="1" baseline="-25000" dirty="0">
                  <a:latin typeface="Cambria Math" panose="02040503050406030204" pitchFamily="18" charset="0"/>
                  <a:ea typeface="Carlito"/>
                  <a:cs typeface="Times New Roman" panose="02020603050405020304" pitchFamily="18" charset="0"/>
                </a:endParaRPr>
              </a:p>
              <a:p>
                <a:pPr marL="0" indent="0" algn="ctr">
                  <a:lnSpc>
                    <a:spcPct val="90000"/>
                  </a:lnSpc>
                  <a:spcBef>
                    <a:spcPts val="400"/>
                  </a:spcBef>
                  <a:buFont typeface="MetricHPE" panose="020B0503030202060203" pitchFamily="34" charset="0"/>
                  <a:buNone/>
                </a:pPr>
                <a:endParaRPr lang="en-US" sz="1800" b="1" i="1" dirty="0">
                  <a:effectLst/>
                  <a:latin typeface="Cambria Math" panose="02040503050406030204" pitchFamily="18" charset="0"/>
                  <a:cs typeface="Times New Roman" panose="02020603050405020304" pitchFamily="18" charset="0"/>
                </a:endParaRPr>
              </a:p>
              <a:p>
                <a:pPr marL="0" indent="0" algn="ctr">
                  <a:lnSpc>
                    <a:spcPct val="90000"/>
                  </a:lnSpc>
                  <a:spcBef>
                    <a:spcPts val="400"/>
                  </a:spcBef>
                  <a:buFont typeface="MetricHPE" panose="020B0503030202060203" pitchFamily="34" charset="0"/>
                  <a:buNone/>
                </a:pPr>
                <a:r>
                  <a:rPr lang="en-US" i="1" dirty="0">
                    <a:latin typeface="Cambria Math" panose="02040503050406030204" pitchFamily="18" charset="0"/>
                    <a:cs typeface="Times New Roman" panose="02020603050405020304" pitchFamily="18" charset="0"/>
                  </a:rPr>
                  <a:t>Output , </a:t>
                </a:r>
                <a14:m>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rlito"/>
                            <a:cs typeface="Times New Roman" panose="02020603050405020304" pitchFamily="18" charset="0"/>
                          </a:rPr>
                          <m:t>𝑦</m:t>
                        </m:r>
                      </m:e>
                      <m:sub>
                        <m:r>
                          <a:rPr lang="en-US" sz="1800" i="1">
                            <a:effectLst/>
                            <a:latin typeface="Cambria Math" panose="02040503050406030204" pitchFamily="18" charset="0"/>
                            <a:ea typeface="Carlito"/>
                            <a:cs typeface="Times New Roman" panose="02020603050405020304" pitchFamily="18" charset="0"/>
                          </a:rPr>
                          <m:t>𝑘</m:t>
                        </m:r>
                      </m:sub>
                    </m:sSub>
                    <m:r>
                      <a:rPr lang="en-US" sz="1800" i="1">
                        <a:effectLst/>
                        <a:latin typeface="Cambria Math" panose="02040503050406030204" pitchFamily="18" charset="0"/>
                        <a:ea typeface="Carlito"/>
                        <a:cs typeface="Times New Roman" panose="02020603050405020304" pitchFamily="18" charset="0"/>
                      </a:rPr>
                      <m:t>=</m:t>
                    </m:r>
                    <m:r>
                      <a:rPr lang="en-US" sz="1800" i="1">
                        <a:effectLst/>
                        <a:latin typeface="Cambria Math" panose="02040503050406030204" pitchFamily="18" charset="0"/>
                        <a:ea typeface="Carlito"/>
                        <a:cs typeface="Times New Roman" panose="02020603050405020304" pitchFamily="18" charset="0"/>
                      </a:rPr>
                      <m:t>𝛹</m:t>
                    </m:r>
                    <m:d>
                      <m:dPr>
                        <m:ctrlPr>
                          <a:rPr lang="en-US" sz="1800" i="1">
                            <a:effectLst/>
                            <a:latin typeface="Cambria Math" panose="02040503050406030204" pitchFamily="18" charset="0"/>
                            <a:cs typeface="Times New Roman" panose="02020603050405020304" pitchFamily="18" charset="0"/>
                          </a:rPr>
                        </m:ctrlPr>
                      </m:dPr>
                      <m:e>
                        <m:sSub>
                          <m:sSubPr>
                            <m:ctrlPr>
                              <a:rPr lang="en-US" sz="1800" i="1">
                                <a:solidFill>
                                  <a:srgbClr val="000000"/>
                                </a:solidFill>
                                <a:effectLst/>
                                <a:latin typeface="Cambria Math" panose="020405030504060302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rlito"/>
                                <a:cs typeface="Times New Roman" panose="02020603050405020304" pitchFamily="18" charset="0"/>
                              </a:rPr>
                              <m:t>𝑢</m:t>
                            </m:r>
                          </m:e>
                          <m:sub>
                            <m:r>
                              <a:rPr lang="en-US" sz="1800" i="1">
                                <a:solidFill>
                                  <a:srgbClr val="000000"/>
                                </a:solidFill>
                                <a:effectLst/>
                                <a:latin typeface="Cambria Math" panose="02040503050406030204" pitchFamily="18" charset="0"/>
                                <a:ea typeface="Carlito"/>
                                <a:cs typeface="Times New Roman" panose="02020603050405020304" pitchFamily="18" charset="0"/>
                              </a:rPr>
                              <m:t>𝑘</m:t>
                            </m:r>
                          </m:sub>
                        </m:sSub>
                        <m:r>
                          <a:rPr lang="en-US" sz="1800" i="1">
                            <a:solidFill>
                              <a:srgbClr val="000000"/>
                            </a:solidFill>
                            <a:effectLst/>
                            <a:latin typeface="Cambria Math" panose="02040503050406030204" pitchFamily="18" charset="0"/>
                            <a:ea typeface="Carlito"/>
                            <a:cs typeface="Times New Roman" panose="02020603050405020304" pitchFamily="18" charset="0"/>
                          </a:rPr>
                          <m:t>+</m:t>
                        </m:r>
                        <m:sSub>
                          <m:sSubPr>
                            <m:ctrlPr>
                              <a:rPr lang="en-US" sz="1800" i="1">
                                <a:solidFill>
                                  <a:srgbClr val="000000"/>
                                </a:solidFill>
                                <a:effectLst/>
                                <a:latin typeface="Cambria Math" panose="020405030504060302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rlito"/>
                                <a:cs typeface="Times New Roman" panose="02020603050405020304" pitchFamily="18" charset="0"/>
                              </a:rPr>
                              <m:t>𝑏</m:t>
                            </m:r>
                          </m:e>
                          <m:sub>
                            <m:r>
                              <a:rPr lang="en-US" sz="1800" i="1">
                                <a:solidFill>
                                  <a:srgbClr val="000000"/>
                                </a:solidFill>
                                <a:effectLst/>
                                <a:latin typeface="Cambria Math" panose="02040503050406030204" pitchFamily="18" charset="0"/>
                                <a:ea typeface="Carlito"/>
                                <a:cs typeface="Times New Roman" panose="02020603050405020304" pitchFamily="18" charset="0"/>
                              </a:rPr>
                              <m:t>𝑘</m:t>
                            </m:r>
                          </m:sub>
                        </m:sSub>
                      </m:e>
                    </m:d>
                  </m:oMath>
                </a14:m>
                <a:endParaRPr lang="en-US" sz="2800" dirty="0" err="1"/>
              </a:p>
            </p:txBody>
          </p:sp>
        </mc:Choice>
        <mc:Fallback xmlns="">
          <p:sp>
            <p:nvSpPr>
              <p:cNvPr id="40" name="TextBox 39">
                <a:extLst>
                  <a:ext uri="{FF2B5EF4-FFF2-40B4-BE49-F238E27FC236}">
                    <a16:creationId xmlns:a16="http://schemas.microsoft.com/office/drawing/2014/main" id="{BA27F877-1B0F-4106-BCDC-E6CFB41D3C5C}"/>
                  </a:ext>
                </a:extLst>
              </p:cNvPr>
              <p:cNvSpPr txBox="1">
                <a:spLocks noRot="1" noChangeAspect="1" noMove="1" noResize="1" noEditPoints="1" noAdjustHandles="1" noChangeArrowheads="1" noChangeShapeType="1" noTextEdit="1"/>
              </p:cNvSpPr>
              <p:nvPr/>
            </p:nvSpPr>
            <p:spPr>
              <a:xfrm>
                <a:off x="3112600" y="5213681"/>
                <a:ext cx="5844540" cy="1039660"/>
              </a:xfrm>
              <a:prstGeom prst="rect">
                <a:avLst/>
              </a:prstGeom>
              <a:blipFill>
                <a:blip r:embed="rId8"/>
                <a:stretch>
                  <a:fillRect t="-585" b="-18129"/>
                </a:stretch>
              </a:blipFill>
              <a:ln w="57150">
                <a:noFill/>
                <a:miter lim="800000"/>
              </a:ln>
            </p:spPr>
            <p:txBody>
              <a:bodyPr/>
              <a:lstStyle/>
              <a:p>
                <a:r>
                  <a:rPr lang="en-US">
                    <a:noFill/>
                  </a:rPr>
                  <a:t> </a:t>
                </a:r>
              </a:p>
            </p:txBody>
          </p:sp>
        </mc:Fallback>
      </mc:AlternateContent>
    </p:spTree>
    <p:extLst>
      <p:ext uri="{BB962C8B-B14F-4D97-AF65-F5344CB8AC3E}">
        <p14:creationId xmlns:p14="http://schemas.microsoft.com/office/powerpoint/2010/main" val="1817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22E2FE-A162-4705-B546-14A3CE67308D}"/>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7A47030C-95DD-4A22-8786-E4788C1E4040}"/>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9</a:t>
            </a:fld>
            <a:endParaRPr lang="en-US" dirty="0"/>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4CB48666-FDF0-45F4-BAC1-9EEE308E2F2B}"/>
                  </a:ext>
                </a:extLst>
              </p:cNvPr>
              <p:cNvGraphicFramePr>
                <a:graphicFrameLocks noGrp="1"/>
              </p:cNvGraphicFramePr>
              <p:nvPr>
                <p:ph idx="1"/>
                <p:extLst>
                  <p:ext uri="{D42A27DB-BD31-4B8C-83A1-F6EECF244321}">
                    <p14:modId xmlns:p14="http://schemas.microsoft.com/office/powerpoint/2010/main" val="2568727925"/>
                  </p:ext>
                </p:extLst>
              </p:nvPr>
            </p:nvGraphicFramePr>
            <p:xfrm>
              <a:off x="381000" y="998537"/>
              <a:ext cx="11406186" cy="4694339"/>
            </p:xfrm>
            <a:graphic>
              <a:graphicData uri="http://schemas.openxmlformats.org/drawingml/2006/table">
                <a:tbl>
                  <a:tblPr firstRow="1" bandRow="1">
                    <a:tableStyleId>{2D5ABB26-0587-4C30-8999-92F81FD0307C}</a:tableStyleId>
                  </a:tblPr>
                  <a:tblGrid>
                    <a:gridCol w="3802062">
                      <a:extLst>
                        <a:ext uri="{9D8B030D-6E8A-4147-A177-3AD203B41FA5}">
                          <a16:colId xmlns:a16="http://schemas.microsoft.com/office/drawing/2014/main" val="3245011235"/>
                        </a:ext>
                      </a:extLst>
                    </a:gridCol>
                    <a:gridCol w="3802062">
                      <a:extLst>
                        <a:ext uri="{9D8B030D-6E8A-4147-A177-3AD203B41FA5}">
                          <a16:colId xmlns:a16="http://schemas.microsoft.com/office/drawing/2014/main" val="1927701491"/>
                        </a:ext>
                      </a:extLst>
                    </a:gridCol>
                    <a:gridCol w="3802062">
                      <a:extLst>
                        <a:ext uri="{9D8B030D-6E8A-4147-A177-3AD203B41FA5}">
                          <a16:colId xmlns:a16="http://schemas.microsoft.com/office/drawing/2014/main" val="2325725656"/>
                        </a:ext>
                      </a:extLst>
                    </a:gridCol>
                  </a:tblGrid>
                  <a:tr h="411922">
                    <a:tc>
                      <a:txBody>
                        <a:bodyPr/>
                        <a:lstStyle/>
                        <a:p>
                          <a:r>
                            <a:rPr lang="en-US" dirty="0">
                              <a:solidFill>
                                <a:schemeClr val="tx1"/>
                              </a:solidFill>
                            </a:rPr>
                            <a:t>Activation function name</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Equation</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Plot of activation function</a:t>
                          </a:r>
                        </a:p>
                      </a:txBody>
                      <a:tcPr>
                        <a:solidFill>
                          <a:schemeClr val="accent2">
                            <a:lumMod val="60000"/>
                            <a:lumOff val="40000"/>
                          </a:schemeClr>
                        </a:solidFill>
                      </a:tcPr>
                    </a:tc>
                    <a:extLst>
                      <a:ext uri="{0D108BD9-81ED-4DB2-BD59-A6C34878D82A}">
                        <a16:rowId xmlns:a16="http://schemas.microsoft.com/office/drawing/2014/main" val="3325652941"/>
                      </a:ext>
                    </a:extLst>
                  </a:tr>
                  <a:tr h="2508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Sigmoid Activation Function</a:t>
                          </a:r>
                        </a:p>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1+</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0" dirty="0">
                                            <a:latin typeface="Cambria Math" panose="02040503050406030204" pitchFamily="18" charset="0"/>
                                          </a:rPr>
                                          <m:t>−</m:t>
                                        </m:r>
                                        <m:r>
                                          <a:rPr lang="en-US" i="1" dirty="0">
                                            <a:latin typeface="Cambria Math" panose="02040503050406030204" pitchFamily="18" charset="0"/>
                                          </a:rPr>
                                          <m:t>𝑥</m:t>
                                        </m:r>
                                      </m:sup>
                                    </m:sSup>
                                  </m:den>
                                </m:f>
                              </m:oMath>
                            </m:oMathPara>
                          </a14:m>
                          <a:endParaRPr lang="en-US" dirty="0"/>
                        </a:p>
                      </a:txBody>
                      <a:tcPr/>
                    </a:tc>
                    <a:tc>
                      <a:txBody>
                        <a:bodyPr/>
                        <a:lstStyle/>
                        <a:p>
                          <a:endParaRPr lang="en-US" dirty="0"/>
                        </a:p>
                      </a:txBody>
                      <a:tcPr/>
                    </a:tc>
                    <a:extLst>
                      <a:ext uri="{0D108BD9-81ED-4DB2-BD59-A6C34878D82A}">
                        <a16:rowId xmlns:a16="http://schemas.microsoft.com/office/drawing/2014/main" val="274072392"/>
                      </a:ext>
                    </a:extLst>
                  </a:tr>
                  <a:tr h="17734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Times New Roman" panose="02020603050405020304" pitchFamily="18" charset="0"/>
                              <a:ea typeface="Carlito"/>
                              <a:cs typeface="Times New Roman" panose="02020603050405020304" pitchFamily="18" charset="0"/>
                            </a:rPr>
                            <a:t>Rectified linear activation unit (</a:t>
                          </a:r>
                          <a:r>
                            <a:rPr lang="en-US" sz="2400" dirty="0" err="1">
                              <a:effectLst/>
                              <a:latin typeface="Times New Roman" panose="02020603050405020304" pitchFamily="18" charset="0"/>
                              <a:ea typeface="Carlito"/>
                              <a:cs typeface="Times New Roman" panose="02020603050405020304" pitchFamily="18" charset="0"/>
                            </a:rPr>
                            <a:t>ReLU</a:t>
                          </a:r>
                          <a:r>
                            <a:rPr lang="en-US" sz="2400" dirty="0">
                              <a:effectLst/>
                              <a:latin typeface="Times New Roman" panose="02020603050405020304" pitchFamily="18" charset="0"/>
                              <a:ea typeface="Carlito"/>
                              <a:cs typeface="Times New Roman" panose="02020603050405020304" pitchFamily="18" charset="0"/>
                            </a:rPr>
                            <a:t>) </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rlito"/>
                                    <a:cs typeface="Times New Roman" panose="02020603050405020304" pitchFamily="18" charset="0"/>
                                  </a:rPr>
                                  <m:t>𝑓</m:t>
                                </m:r>
                                <m:r>
                                  <a:rPr lang="en-US" sz="1800" i="1" smtClean="0">
                                    <a:effectLst/>
                                    <a:latin typeface="Cambria Math" panose="02040503050406030204" pitchFamily="18" charset="0"/>
                                    <a:ea typeface="Carlito"/>
                                    <a:cs typeface="Times New Roman" panose="02020603050405020304" pitchFamily="18" charset="0"/>
                                  </a:rPr>
                                  <m:t>(</m:t>
                                </m:r>
                                <m:r>
                                  <a:rPr lang="en-US" sz="1800" i="1" smtClean="0">
                                    <a:effectLst/>
                                    <a:latin typeface="Cambria Math" panose="02040503050406030204" pitchFamily="18" charset="0"/>
                                    <a:ea typeface="Carlito"/>
                                    <a:cs typeface="Times New Roman" panose="02020603050405020304" pitchFamily="18" charset="0"/>
                                  </a:rPr>
                                  <m:t>𝑥</m:t>
                                </m:r>
                                <m:r>
                                  <a:rPr lang="en-US" sz="1800" i="1" smtClean="0">
                                    <a:effectLst/>
                                    <a:latin typeface="Cambria Math" panose="02040503050406030204" pitchFamily="18" charset="0"/>
                                    <a:ea typeface="Carlito"/>
                                    <a:cs typeface="Times New Roman" panose="02020603050405020304" pitchFamily="18" charset="0"/>
                                  </a:rPr>
                                  <m:t>) = </m:t>
                                </m:r>
                                <m:r>
                                  <a:rPr lang="en-US" sz="1800" i="1" smtClean="0">
                                    <a:effectLst/>
                                    <a:latin typeface="Cambria Math" panose="02040503050406030204" pitchFamily="18" charset="0"/>
                                    <a:ea typeface="Carlito"/>
                                    <a:cs typeface="Times New Roman" panose="02020603050405020304" pitchFamily="18" charset="0"/>
                                  </a:rPr>
                                  <m:t>𝑚𝑎𝑥</m:t>
                                </m:r>
                                <m:r>
                                  <a:rPr lang="en-US" sz="1800" i="1" smtClean="0">
                                    <a:effectLst/>
                                    <a:latin typeface="Cambria Math" panose="02040503050406030204" pitchFamily="18" charset="0"/>
                                    <a:ea typeface="Carlito"/>
                                    <a:cs typeface="Times New Roman" panose="02020603050405020304" pitchFamily="18" charset="0"/>
                                  </a:rPr>
                                  <m:t> (0, </m:t>
                                </m:r>
                                <m:r>
                                  <a:rPr lang="en-US" sz="1800" i="1" smtClean="0">
                                    <a:effectLst/>
                                    <a:latin typeface="Cambria Math" panose="02040503050406030204" pitchFamily="18" charset="0"/>
                                    <a:ea typeface="Carlito"/>
                                    <a:cs typeface="Times New Roman" panose="02020603050405020304" pitchFamily="18" charset="0"/>
                                  </a:rPr>
                                  <m:t>𝑥</m:t>
                                </m:r>
                                <m:r>
                                  <a:rPr lang="en-US" sz="1800" i="1" smtClean="0">
                                    <a:effectLst/>
                                    <a:latin typeface="Cambria Math" panose="02040503050406030204" pitchFamily="18" charset="0"/>
                                    <a:ea typeface="Carlito"/>
                                    <a:cs typeface="Times New Roman" panose="02020603050405020304" pitchFamily="18" charset="0"/>
                                  </a:rPr>
                                  <m:t>)</m:t>
                                </m:r>
                              </m:oMath>
                            </m:oMathPara>
                          </a14:m>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537991111"/>
                      </a:ext>
                    </a:extLst>
                  </a:tr>
                </a:tbl>
              </a:graphicData>
            </a:graphic>
          </p:graphicFrame>
        </mc:Choice>
        <mc:Fallback xmlns="">
          <p:graphicFrame>
            <p:nvGraphicFramePr>
              <p:cNvPr id="6" name="Table 6">
                <a:extLst>
                  <a:ext uri="{FF2B5EF4-FFF2-40B4-BE49-F238E27FC236}">
                    <a16:creationId xmlns:a16="http://schemas.microsoft.com/office/drawing/2014/main" id="{4CB48666-FDF0-45F4-BAC1-9EEE308E2F2B}"/>
                  </a:ext>
                </a:extLst>
              </p:cNvPr>
              <p:cNvGraphicFramePr>
                <a:graphicFrameLocks noGrp="1"/>
              </p:cNvGraphicFramePr>
              <p:nvPr>
                <p:ph idx="1"/>
                <p:extLst>
                  <p:ext uri="{D42A27DB-BD31-4B8C-83A1-F6EECF244321}">
                    <p14:modId xmlns:p14="http://schemas.microsoft.com/office/powerpoint/2010/main" val="2568727925"/>
                  </p:ext>
                </p:extLst>
              </p:nvPr>
            </p:nvGraphicFramePr>
            <p:xfrm>
              <a:off x="381000" y="998537"/>
              <a:ext cx="11406186" cy="4694339"/>
            </p:xfrm>
            <a:graphic>
              <a:graphicData uri="http://schemas.openxmlformats.org/drawingml/2006/table">
                <a:tbl>
                  <a:tblPr firstRow="1" bandRow="1">
                    <a:tableStyleId>{2D5ABB26-0587-4C30-8999-92F81FD0307C}</a:tableStyleId>
                  </a:tblPr>
                  <a:tblGrid>
                    <a:gridCol w="3802062">
                      <a:extLst>
                        <a:ext uri="{9D8B030D-6E8A-4147-A177-3AD203B41FA5}">
                          <a16:colId xmlns:a16="http://schemas.microsoft.com/office/drawing/2014/main" val="3245011235"/>
                        </a:ext>
                      </a:extLst>
                    </a:gridCol>
                    <a:gridCol w="3802062">
                      <a:extLst>
                        <a:ext uri="{9D8B030D-6E8A-4147-A177-3AD203B41FA5}">
                          <a16:colId xmlns:a16="http://schemas.microsoft.com/office/drawing/2014/main" val="1927701491"/>
                        </a:ext>
                      </a:extLst>
                    </a:gridCol>
                    <a:gridCol w="3802062">
                      <a:extLst>
                        <a:ext uri="{9D8B030D-6E8A-4147-A177-3AD203B41FA5}">
                          <a16:colId xmlns:a16="http://schemas.microsoft.com/office/drawing/2014/main" val="2325725656"/>
                        </a:ext>
                      </a:extLst>
                    </a:gridCol>
                  </a:tblGrid>
                  <a:tr h="411922">
                    <a:tc>
                      <a:txBody>
                        <a:bodyPr/>
                        <a:lstStyle/>
                        <a:p>
                          <a:r>
                            <a:rPr lang="en-US" dirty="0">
                              <a:solidFill>
                                <a:schemeClr val="tx1"/>
                              </a:solidFill>
                            </a:rPr>
                            <a:t>Activation function name</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Equation</a:t>
                          </a:r>
                        </a:p>
                      </a:txBody>
                      <a:tcPr>
                        <a:solidFill>
                          <a:schemeClr val="accent2">
                            <a:lumMod val="60000"/>
                            <a:lumOff val="40000"/>
                          </a:schemeClr>
                        </a:solidFill>
                      </a:tcPr>
                    </a:tc>
                    <a:tc>
                      <a:txBody>
                        <a:bodyPr/>
                        <a:lstStyle/>
                        <a:p>
                          <a:pPr algn="ctr"/>
                          <a:r>
                            <a:rPr lang="en-US" sz="1800" b="1" kern="1200" dirty="0">
                              <a:solidFill>
                                <a:schemeClr val="tx1"/>
                              </a:solidFill>
                              <a:latin typeface="+mn-lt"/>
                              <a:ea typeface="+mn-ea"/>
                              <a:cs typeface="+mn-cs"/>
                            </a:rPr>
                            <a:t>Plot of activation function</a:t>
                          </a:r>
                        </a:p>
                      </a:txBody>
                      <a:tcPr>
                        <a:solidFill>
                          <a:schemeClr val="accent2">
                            <a:lumMod val="60000"/>
                            <a:lumOff val="40000"/>
                          </a:schemeClr>
                        </a:solidFill>
                      </a:tcPr>
                    </a:tc>
                    <a:extLst>
                      <a:ext uri="{0D108BD9-81ED-4DB2-BD59-A6C34878D82A}">
                        <a16:rowId xmlns:a16="http://schemas.microsoft.com/office/drawing/2014/main" val="3325652941"/>
                      </a:ext>
                    </a:extLst>
                  </a:tr>
                  <a:tr h="2508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Sigmoid Activation Function</a:t>
                          </a:r>
                        </a:p>
                        <a:p>
                          <a:endParaRPr lang="en-US" dirty="0"/>
                        </a:p>
                      </a:txBody>
                      <a:tcPr/>
                    </a:tc>
                    <a:tc>
                      <a:txBody>
                        <a:bodyPr/>
                        <a:lstStyle/>
                        <a:p>
                          <a:endParaRPr lang="en-US"/>
                        </a:p>
                      </a:txBody>
                      <a:tcPr>
                        <a:blipFill>
                          <a:blip r:embed="rId3"/>
                          <a:stretch>
                            <a:fillRect l="-100000" t="-17718" r="-100160" b="-70631"/>
                          </a:stretch>
                        </a:blipFill>
                      </a:tcPr>
                    </a:tc>
                    <a:tc>
                      <a:txBody>
                        <a:bodyPr/>
                        <a:lstStyle/>
                        <a:p>
                          <a:endParaRPr lang="en-US" dirty="0"/>
                        </a:p>
                      </a:txBody>
                      <a:tcPr/>
                    </a:tc>
                    <a:extLst>
                      <a:ext uri="{0D108BD9-81ED-4DB2-BD59-A6C34878D82A}">
                        <a16:rowId xmlns:a16="http://schemas.microsoft.com/office/drawing/2014/main" val="274072392"/>
                      </a:ext>
                    </a:extLst>
                  </a:tr>
                  <a:tr h="17734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Times New Roman" panose="02020603050405020304" pitchFamily="18" charset="0"/>
                              <a:ea typeface="Carlito"/>
                              <a:cs typeface="Times New Roman" panose="02020603050405020304" pitchFamily="18" charset="0"/>
                            </a:rPr>
                            <a:t>Rectified linear activation unit (</a:t>
                          </a:r>
                          <a:r>
                            <a:rPr lang="en-US" sz="2400" dirty="0" err="1">
                              <a:effectLst/>
                              <a:latin typeface="Times New Roman" panose="02020603050405020304" pitchFamily="18" charset="0"/>
                              <a:ea typeface="Carlito"/>
                              <a:cs typeface="Times New Roman" panose="02020603050405020304" pitchFamily="18" charset="0"/>
                            </a:rPr>
                            <a:t>ReLU</a:t>
                          </a:r>
                          <a:r>
                            <a:rPr lang="en-US" sz="2400" dirty="0">
                              <a:effectLst/>
                              <a:latin typeface="Times New Roman" panose="02020603050405020304" pitchFamily="18" charset="0"/>
                              <a:ea typeface="Carlito"/>
                              <a:cs typeface="Times New Roman" panose="02020603050405020304" pitchFamily="18" charset="0"/>
                            </a:rPr>
                            <a:t>) </a:t>
                          </a:r>
                        </a:p>
                        <a:p>
                          <a:endParaRPr lang="en-US" dirty="0"/>
                        </a:p>
                      </a:txBody>
                      <a:tcPr/>
                    </a:tc>
                    <a:tc>
                      <a:txBody>
                        <a:bodyPr/>
                        <a:lstStyle/>
                        <a:p>
                          <a:endParaRPr lang="en-US"/>
                        </a:p>
                      </a:txBody>
                      <a:tcPr>
                        <a:blipFill>
                          <a:blip r:embed="rId3"/>
                          <a:stretch>
                            <a:fillRect l="-100000" t="-166667" r="-100160"/>
                          </a:stretch>
                        </a:blipFill>
                      </a:tcPr>
                    </a:tc>
                    <a:tc>
                      <a:txBody>
                        <a:bodyPr/>
                        <a:lstStyle/>
                        <a:p>
                          <a:endParaRPr lang="en-US" dirty="0"/>
                        </a:p>
                      </a:txBody>
                      <a:tcPr/>
                    </a:tc>
                    <a:extLst>
                      <a:ext uri="{0D108BD9-81ED-4DB2-BD59-A6C34878D82A}">
                        <a16:rowId xmlns:a16="http://schemas.microsoft.com/office/drawing/2014/main" val="1537991111"/>
                      </a:ext>
                    </a:extLst>
                  </a:tr>
                </a:tbl>
              </a:graphicData>
            </a:graphic>
          </p:graphicFrame>
        </mc:Fallback>
      </mc:AlternateContent>
      <p:sp>
        <p:nvSpPr>
          <p:cNvPr id="5" name="Title 4">
            <a:extLst>
              <a:ext uri="{FF2B5EF4-FFF2-40B4-BE49-F238E27FC236}">
                <a16:creationId xmlns:a16="http://schemas.microsoft.com/office/drawing/2014/main" id="{6617F859-A2DC-4B80-BE0D-20AB0220147B}"/>
              </a:ext>
            </a:extLst>
          </p:cNvPr>
          <p:cNvSpPr>
            <a:spLocks noGrp="1"/>
          </p:cNvSpPr>
          <p:nvPr>
            <p:ph type="title"/>
          </p:nvPr>
        </p:nvSpPr>
        <p:spPr/>
        <p:txBody>
          <a:bodyPr/>
          <a:lstStyle/>
          <a:p>
            <a:r>
              <a:rPr lang="en-US" dirty="0"/>
              <a:t>Activation function</a:t>
            </a:r>
          </a:p>
        </p:txBody>
      </p:sp>
      <p:pic>
        <p:nvPicPr>
          <p:cNvPr id="10" name="Picture 9" descr="Chart, line chart, scatter chart&#10;&#10;Description automatically generated">
            <a:extLst>
              <a:ext uri="{FF2B5EF4-FFF2-40B4-BE49-F238E27FC236}">
                <a16:creationId xmlns:a16="http://schemas.microsoft.com/office/drawing/2014/main" id="{5EFCB1E7-A00F-4B34-91D1-91B3393DD5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64650" y="4060423"/>
            <a:ext cx="3033192" cy="2067419"/>
          </a:xfrm>
          <a:prstGeom prst="rect">
            <a:avLst/>
          </a:prstGeom>
          <a:noFill/>
          <a:ln>
            <a:noFill/>
          </a:ln>
        </p:spPr>
      </p:pic>
      <p:pic>
        <p:nvPicPr>
          <p:cNvPr id="4" name="Picture 6">
            <a:extLst>
              <a:ext uri="{FF2B5EF4-FFF2-40B4-BE49-F238E27FC236}">
                <a16:creationId xmlns:a16="http://schemas.microsoft.com/office/drawing/2014/main" id="{5B5CFE6B-D28F-474D-89FC-D0B598A3CC8D}"/>
              </a:ext>
            </a:extLst>
          </p:cNvPr>
          <p:cNvPicPr>
            <a:picLocks noChangeAspect="1"/>
          </p:cNvPicPr>
          <p:nvPr/>
        </p:nvPicPr>
        <p:blipFill>
          <a:blip r:embed="rId5"/>
          <a:stretch>
            <a:fillRect/>
          </a:stretch>
        </p:blipFill>
        <p:spPr>
          <a:xfrm>
            <a:off x="8419578" y="1565652"/>
            <a:ext cx="3484323" cy="2317517"/>
          </a:xfrm>
          <a:prstGeom prst="rect">
            <a:avLst/>
          </a:prstGeom>
        </p:spPr>
      </p:pic>
    </p:spTree>
    <p:extLst>
      <p:ext uri="{BB962C8B-B14F-4D97-AF65-F5344CB8AC3E}">
        <p14:creationId xmlns:p14="http://schemas.microsoft.com/office/powerpoint/2010/main" val="3661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 Standard 16x9 White Templat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a:majorFont>
        <a:latin typeface="MetricHPE Black"/>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noFill/>
        <a:ln w="57150">
          <a:solidFill>
            <a:schemeClr val="accent1"/>
          </a:solidFill>
        </a:ln>
      </a:spPr>
      <a:bodyPr tIns="91440" bIns="9144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57150">
          <a:noFill/>
          <a:miter lim="800000"/>
        </a:ln>
      </a:spPr>
      <a:bodyPr wrap="square" lIns="90000" tIns="90000" rIns="90000" bIns="90000" rtlCol="0" anchor="ctr" anchorCtr="0">
        <a:noAutofit/>
      </a:bodyPr>
      <a:lstStyle>
        <a:defPPr marL="0" indent="0" algn="ctr">
          <a:lnSpc>
            <a:spcPct val="90000"/>
          </a:lnSpc>
          <a:spcBef>
            <a:spcPts val="400"/>
          </a:spcBef>
          <a:buFont typeface="MetricHPE" panose="020B0503030202060203" pitchFamily="34" charset="0"/>
          <a:buNone/>
          <a:defRPr dirty="0" err="1" smtClean="0"/>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HPE Standard 16x9 White Template" id="{4DF37866-50E6-48DE-84C9-8BB71AE535E5}" vid="{B9B864F1-4F30-40F3-8416-281B22640656}"/>
    </a:ext>
  </a:extLst>
</a:theme>
</file>

<file path=ppt/theme/theme2.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theme>
</file>

<file path=docProps/app.xml><?xml version="1.0" encoding="utf-8"?>
<Properties xmlns="http://schemas.openxmlformats.org/officeDocument/2006/extended-properties" xmlns:vt="http://schemas.openxmlformats.org/officeDocument/2006/docPropsVTypes">
  <Template>hpe-standard-16x9-white-template-1624878220247</Template>
  <TotalTime>1881</TotalTime>
  <Words>2978</Words>
  <Application>Microsoft Office PowerPoint</Application>
  <PresentationFormat>Widescreen</PresentationFormat>
  <Paragraphs>445</Paragraphs>
  <Slides>40</Slides>
  <Notes>8</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HPE Standard 16x9 White Template</vt:lpstr>
      <vt:lpstr>Module 4: Deep NEURAL NETWORKS</vt:lpstr>
      <vt:lpstr>Lessons:</vt:lpstr>
      <vt:lpstr>AGENDA</vt:lpstr>
      <vt:lpstr>Lesson-1  Artificial Neural Networks    </vt:lpstr>
      <vt:lpstr>Artificial Neural Networks Overview</vt:lpstr>
      <vt:lpstr>Biological neuron</vt:lpstr>
      <vt:lpstr>McCulloh PitTS Model –Artificial Neuron</vt:lpstr>
      <vt:lpstr>Perceptron model</vt:lpstr>
      <vt:lpstr>Activation function</vt:lpstr>
      <vt:lpstr>Activation functions</vt:lpstr>
      <vt:lpstr>AND Logical function</vt:lpstr>
      <vt:lpstr>Multilayer neural networks</vt:lpstr>
      <vt:lpstr>Feed Forward networks</vt:lpstr>
      <vt:lpstr>Backpropagation algorithm</vt:lpstr>
      <vt:lpstr>Gradient descent</vt:lpstr>
      <vt:lpstr>Types of gradient descent</vt:lpstr>
      <vt:lpstr>Cost function</vt:lpstr>
      <vt:lpstr>Lesson-2  Deep Neural Networks      </vt:lpstr>
      <vt:lpstr>Introduction to dnn</vt:lpstr>
      <vt:lpstr>Training a neural network</vt:lpstr>
      <vt:lpstr>Convolutional neural networks</vt:lpstr>
      <vt:lpstr>Convolution Neural Networks </vt:lpstr>
      <vt:lpstr>Convolutional neural networks</vt:lpstr>
      <vt:lpstr>Convolutional neural networks</vt:lpstr>
      <vt:lpstr>Convolutional neural networks –An example</vt:lpstr>
      <vt:lpstr>Applications of convolution neural networks</vt:lpstr>
      <vt:lpstr>Recursive neural networks</vt:lpstr>
      <vt:lpstr>Types of rnn</vt:lpstr>
      <vt:lpstr>Lstm (long short-term memory)</vt:lpstr>
      <vt:lpstr>gated recurrent network(gru)</vt:lpstr>
      <vt:lpstr>Transfer learning</vt:lpstr>
      <vt:lpstr>Resnet 50</vt:lpstr>
      <vt:lpstr>DEMO</vt:lpstr>
      <vt:lpstr>Lesson-3  Real time Deployment      </vt:lpstr>
      <vt:lpstr>Model serving - real-time deployment</vt:lpstr>
      <vt:lpstr>Model serving : real-time deployment</vt:lpstr>
      <vt:lpstr>Use cases:- medical image analysis</vt:lpstr>
      <vt:lpstr>Use cases:- medical image analysis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Essentials</dc:title>
  <dc:creator>Akash  Borgalli</dc:creator>
  <cp:lastModifiedBy>Ismayil siyad</cp:lastModifiedBy>
  <cp:revision>73</cp:revision>
  <dcterms:created xsi:type="dcterms:W3CDTF">2021-12-07T07:38:19Z</dcterms:created>
  <dcterms:modified xsi:type="dcterms:W3CDTF">2022-02-03T05:44:49Z</dcterms:modified>
</cp:coreProperties>
</file>